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3" r:id="rId4"/>
    <p:sldId id="277" r:id="rId5"/>
    <p:sldId id="280" r:id="rId6"/>
    <p:sldId id="276" r:id="rId7"/>
    <p:sldId id="278" r:id="rId8"/>
    <p:sldId id="264" r:id="rId9"/>
    <p:sldId id="279" r:id="rId10"/>
    <p:sldId id="281" r:id="rId11"/>
    <p:sldId id="282" r:id="rId12"/>
    <p:sldId id="260" r:id="rId13"/>
    <p:sldId id="259" r:id="rId14"/>
    <p:sldId id="265" r:id="rId15"/>
    <p:sldId id="266" r:id="rId16"/>
    <p:sldId id="284" r:id="rId17"/>
    <p:sldId id="267" r:id="rId18"/>
    <p:sldId id="268" r:id="rId19"/>
    <p:sldId id="269" r:id="rId20"/>
    <p:sldId id="271" r:id="rId21"/>
    <p:sldId id="270" r:id="rId22"/>
    <p:sldId id="285" r:id="rId23"/>
    <p:sldId id="273" r:id="rId24"/>
    <p:sldId id="274" r:id="rId25"/>
    <p:sldId id="275" r:id="rId26"/>
    <p:sldId id="258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F7ABE76A-CCA9-49E2-A464-9AAC4AFAB5B9}">
          <p14:sldIdLst>
            <p14:sldId id="256"/>
            <p14:sldId id="257"/>
          </p14:sldIdLst>
        </p14:section>
        <p14:section name="Hardware" id="{A0B4D93D-7C64-4E74-90C0-84A26FC199DD}">
          <p14:sldIdLst>
            <p14:sldId id="263"/>
            <p14:sldId id="277"/>
            <p14:sldId id="280"/>
            <p14:sldId id="276"/>
            <p14:sldId id="278"/>
          </p14:sldIdLst>
        </p14:section>
        <p14:section name="Software" id="{180CC080-690A-4F84-865B-92EA2B655326}">
          <p14:sldIdLst>
            <p14:sldId id="264"/>
            <p14:sldId id="279"/>
            <p14:sldId id="281"/>
          </p14:sldIdLst>
        </p14:section>
        <p14:section name="New technologies" id="{60DAFCEE-2C69-40B1-8532-1E186D4704E0}">
          <p14:sldIdLst>
            <p14:sldId id="282"/>
            <p14:sldId id="260"/>
            <p14:sldId id="259"/>
            <p14:sldId id="265"/>
            <p14:sldId id="266"/>
          </p14:sldIdLst>
        </p14:section>
        <p14:section name="Consumption" id="{62370D0D-D33A-4461-854E-80D4AEA56867}">
          <p14:sldIdLst>
            <p14:sldId id="284"/>
            <p14:sldId id="267"/>
            <p14:sldId id="268"/>
            <p14:sldId id="269"/>
            <p14:sldId id="271"/>
            <p14:sldId id="270"/>
            <p14:sldId id="285"/>
            <p14:sldId id="273"/>
            <p14:sldId id="274"/>
            <p14:sldId id="275"/>
          </p14:sldIdLst>
        </p14:section>
        <p14:section name="Sekcja bez tytułu" id="{1799588C-3C39-4DA0-8FD3-3E3774D9D5C2}">
          <p14:sldIdLst>
            <p14:sldId id="258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3AEF7-5476-46E9-AA2F-382A23939EDE}" v="339" dt="2019-05-22T15:47:13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5065" autoAdjust="0"/>
  </p:normalViewPr>
  <p:slideViewPr>
    <p:cSldViewPr snapToGrid="0">
      <p:cViewPr varScale="1">
        <p:scale>
          <a:sx n="108" d="100"/>
          <a:sy n="108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udent 245365" userId="aafd1830-4e85-4dd2-9a66-d84d2970aaa9" providerId="ADAL" clId="{1CD3AEF7-5476-46E9-AA2F-382A23939EDE}"/>
    <pc:docChg chg="undo redo custSel mod addSld delSld modSld sldOrd modSection">
      <pc:chgData name="Student 245365" userId="aafd1830-4e85-4dd2-9a66-d84d2970aaa9" providerId="ADAL" clId="{1CD3AEF7-5476-46E9-AA2F-382A23939EDE}" dt="2019-05-22T15:47:13.286" v="2735"/>
      <pc:docMkLst>
        <pc:docMk/>
      </pc:docMkLst>
      <pc:sldChg chg="addSp modSp mod modTransition setBg setClrOvrMap">
        <pc:chgData name="Student 245365" userId="aafd1830-4e85-4dd2-9a66-d84d2970aaa9" providerId="ADAL" clId="{1CD3AEF7-5476-46E9-AA2F-382A23939EDE}" dt="2019-05-22T15:05:50.124" v="2734" actId="20577"/>
        <pc:sldMkLst>
          <pc:docMk/>
          <pc:sldMk cId="2613257035" sldId="256"/>
        </pc:sldMkLst>
        <pc:spChg chg="mod">
          <ac:chgData name="Student 245365" userId="aafd1830-4e85-4dd2-9a66-d84d2970aaa9" providerId="ADAL" clId="{1CD3AEF7-5476-46E9-AA2F-382A23939EDE}" dt="2019-05-18T16:53:18.511" v="2012" actId="26606"/>
          <ac:spMkLst>
            <pc:docMk/>
            <pc:sldMk cId="2613257035" sldId="256"/>
            <ac:spMk id="2" creationId="{5CF50084-7750-41DC-B0E8-B6AB5EF7274F}"/>
          </ac:spMkLst>
        </pc:spChg>
        <pc:spChg chg="mod">
          <ac:chgData name="Student 245365" userId="aafd1830-4e85-4dd2-9a66-d84d2970aaa9" providerId="ADAL" clId="{1CD3AEF7-5476-46E9-AA2F-382A23939EDE}" dt="2019-05-22T15:05:50.124" v="2734" actId="20577"/>
          <ac:spMkLst>
            <pc:docMk/>
            <pc:sldMk cId="2613257035" sldId="256"/>
            <ac:spMk id="3" creationId="{0197A6AE-0E6D-4CC3-A45C-C223B7C39624}"/>
          </ac:spMkLst>
        </pc:spChg>
        <pc:spChg chg="add">
          <ac:chgData name="Student 245365" userId="aafd1830-4e85-4dd2-9a66-d84d2970aaa9" providerId="ADAL" clId="{1CD3AEF7-5476-46E9-AA2F-382A23939EDE}" dt="2019-05-18T16:53:18.511" v="2012" actId="26606"/>
          <ac:spMkLst>
            <pc:docMk/>
            <pc:sldMk cId="2613257035" sldId="256"/>
            <ac:spMk id="10" creationId="{B8D726A5-7900-41B4-8D49-49B4A2010E7C}"/>
          </ac:spMkLst>
        </pc:spChg>
        <pc:picChg chg="add mod ord">
          <ac:chgData name="Student 245365" userId="aafd1830-4e85-4dd2-9a66-d84d2970aaa9" providerId="ADAL" clId="{1CD3AEF7-5476-46E9-AA2F-382A23939EDE}" dt="2019-05-18T16:53:18.511" v="2012" actId="26606"/>
          <ac:picMkLst>
            <pc:docMk/>
            <pc:sldMk cId="2613257035" sldId="256"/>
            <ac:picMk id="5" creationId="{18695F8E-DD0D-4F8F-95D2-F7B141DA5538}"/>
          </ac:picMkLst>
        </pc:picChg>
        <pc:cxnChg chg="add">
          <ac:chgData name="Student 245365" userId="aafd1830-4e85-4dd2-9a66-d84d2970aaa9" providerId="ADAL" clId="{1CD3AEF7-5476-46E9-AA2F-382A23939EDE}" dt="2019-05-18T16:53:18.511" v="2012" actId="26606"/>
          <ac:cxnSpMkLst>
            <pc:docMk/>
            <pc:sldMk cId="2613257035" sldId="256"/>
            <ac:cxnSpMk id="12" creationId="{46E49661-E258-450C-8150-A91A6B30D1CD}"/>
          </ac:cxnSpMkLst>
        </pc:cxnChg>
      </pc:sldChg>
      <pc:sldChg chg="addSp delSp modSp mo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2093408565" sldId="257"/>
        </pc:sldMkLst>
        <pc:spChg chg="mod">
          <ac:chgData name="Student 245365" userId="aafd1830-4e85-4dd2-9a66-d84d2970aaa9" providerId="ADAL" clId="{1CD3AEF7-5476-46E9-AA2F-382A23939EDE}" dt="2019-05-18T16:53:53.700" v="2021" actId="26606"/>
          <ac:spMkLst>
            <pc:docMk/>
            <pc:sldMk cId="2093408565" sldId="257"/>
            <ac:spMk id="2" creationId="{7CB87849-C822-4BA3-8F1B-F9FC88E7F98F}"/>
          </ac:spMkLst>
        </pc:spChg>
        <pc:spChg chg="del mod">
          <ac:chgData name="Student 245365" userId="aafd1830-4e85-4dd2-9a66-d84d2970aaa9" providerId="ADAL" clId="{1CD3AEF7-5476-46E9-AA2F-382A23939EDE}" dt="2019-05-18T16:53:53.700" v="2021" actId="26606"/>
          <ac:spMkLst>
            <pc:docMk/>
            <pc:sldMk cId="2093408565" sldId="257"/>
            <ac:spMk id="3" creationId="{79CBA518-D375-4965-ACD0-78555D34AB0E}"/>
          </ac:spMkLst>
        </pc:spChg>
        <pc:graphicFrameChg chg="add mod">
          <ac:chgData name="Student 245365" userId="aafd1830-4e85-4dd2-9a66-d84d2970aaa9" providerId="ADAL" clId="{1CD3AEF7-5476-46E9-AA2F-382A23939EDE}" dt="2019-05-18T17:09:05.944" v="2611" actId="20577"/>
          <ac:graphicFrameMkLst>
            <pc:docMk/>
            <pc:sldMk cId="2093408565" sldId="257"/>
            <ac:graphicFrameMk id="5" creationId="{75A27E28-C86A-4587-B470-61D3502E782D}"/>
          </ac:graphicFrameMkLst>
        </pc:graphicFrameChg>
      </pc:sldChg>
      <pc:sldChg chg="modSp modTransition">
        <pc:chgData name="Student 245365" userId="aafd1830-4e85-4dd2-9a66-d84d2970aaa9" providerId="ADAL" clId="{1CD3AEF7-5476-46E9-AA2F-382A23939EDE}" dt="2019-05-18T17:16:19.529" v="2723"/>
        <pc:sldMkLst>
          <pc:docMk/>
          <pc:sldMk cId="1034610301" sldId="258"/>
        </pc:sldMkLst>
        <pc:spChg chg="mod">
          <ac:chgData name="Student 245365" userId="aafd1830-4e85-4dd2-9a66-d84d2970aaa9" providerId="ADAL" clId="{1CD3AEF7-5476-46E9-AA2F-382A23939EDE}" dt="2019-05-18T15:57:16.323" v="1102"/>
          <ac:spMkLst>
            <pc:docMk/>
            <pc:sldMk cId="1034610301" sldId="258"/>
            <ac:spMk id="3" creationId="{61B0F2F4-B6D8-4F64-B338-8008315FD5D1}"/>
          </ac:spMkLst>
        </pc:spChg>
      </pc:sldChg>
      <pc:sldChg chg="addSp delSp modSp mod modTransition setBg setClrOvrMap">
        <pc:chgData name="Student 245365" userId="aafd1830-4e85-4dd2-9a66-d84d2970aaa9" providerId="ADAL" clId="{1CD3AEF7-5476-46E9-AA2F-382A23939EDE}" dt="2019-05-18T17:16:19.529" v="2723"/>
        <pc:sldMkLst>
          <pc:docMk/>
          <pc:sldMk cId="2824362683" sldId="259"/>
        </pc:sldMkLst>
        <pc:spChg chg="mod ord">
          <ac:chgData name="Student 245365" userId="aafd1830-4e85-4dd2-9a66-d84d2970aaa9" providerId="ADAL" clId="{1CD3AEF7-5476-46E9-AA2F-382A23939EDE}" dt="2019-05-18T10:54:39.429" v="210" actId="26606"/>
          <ac:spMkLst>
            <pc:docMk/>
            <pc:sldMk cId="2824362683" sldId="259"/>
            <ac:spMk id="2" creationId="{E710FFAE-F827-4F6E-BEB0-12B036778F3C}"/>
          </ac:spMkLst>
        </pc:spChg>
        <pc:spChg chg="add mod">
          <ac:chgData name="Student 245365" userId="aafd1830-4e85-4dd2-9a66-d84d2970aaa9" providerId="ADAL" clId="{1CD3AEF7-5476-46E9-AA2F-382A23939EDE}" dt="2019-05-18T10:54:39.429" v="210" actId="26606"/>
          <ac:spMkLst>
            <pc:docMk/>
            <pc:sldMk cId="2824362683" sldId="259"/>
            <ac:spMk id="5" creationId="{FFF7E290-D5AD-45BA-9B42-092558BF1657}"/>
          </ac:spMkLst>
        </pc:spChg>
        <pc:spChg chg="add del">
          <ac:chgData name="Student 245365" userId="aafd1830-4e85-4dd2-9a66-d84d2970aaa9" providerId="ADAL" clId="{1CD3AEF7-5476-46E9-AA2F-382A23939EDE}" dt="2019-05-18T10:48:21.206" v="157" actId="26606"/>
          <ac:spMkLst>
            <pc:docMk/>
            <pc:sldMk cId="2824362683" sldId="259"/>
            <ac:spMk id="9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0:48:21.206" v="157" actId="26606"/>
          <ac:spMkLst>
            <pc:docMk/>
            <pc:sldMk cId="2824362683" sldId="259"/>
            <ac:spMk id="11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0:48:21.206" v="157" actId="26606"/>
          <ac:spMkLst>
            <pc:docMk/>
            <pc:sldMk cId="2824362683" sldId="259"/>
            <ac:spMk id="15" creationId="{B8D726A5-7900-41B4-8D49-49B4A2010E7C}"/>
          </ac:spMkLst>
        </pc:spChg>
        <pc:spChg chg="add del">
          <ac:chgData name="Student 245365" userId="aafd1830-4e85-4dd2-9a66-d84d2970aaa9" providerId="ADAL" clId="{1CD3AEF7-5476-46E9-AA2F-382A23939EDE}" dt="2019-05-18T10:48:25.371" v="159" actId="26606"/>
          <ac:spMkLst>
            <pc:docMk/>
            <pc:sldMk cId="2824362683" sldId="259"/>
            <ac:spMk id="19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0:48:25.371" v="159" actId="26606"/>
          <ac:spMkLst>
            <pc:docMk/>
            <pc:sldMk cId="2824362683" sldId="259"/>
            <ac:spMk id="20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0:48:25.371" v="159" actId="26606"/>
          <ac:spMkLst>
            <pc:docMk/>
            <pc:sldMk cId="2824362683" sldId="259"/>
            <ac:spMk id="22" creationId="{CA73784B-AC76-4BAD-93AF-C72D0EDFD715}"/>
          </ac:spMkLst>
        </pc:spChg>
        <pc:spChg chg="add del">
          <ac:chgData name="Student 245365" userId="aafd1830-4e85-4dd2-9a66-d84d2970aaa9" providerId="ADAL" clId="{1CD3AEF7-5476-46E9-AA2F-382A23939EDE}" dt="2019-05-18T10:48:27.028" v="161" actId="26606"/>
          <ac:spMkLst>
            <pc:docMk/>
            <pc:sldMk cId="2824362683" sldId="259"/>
            <ac:spMk id="25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0:48:27.028" v="161" actId="26606"/>
          <ac:spMkLst>
            <pc:docMk/>
            <pc:sldMk cId="2824362683" sldId="259"/>
            <ac:spMk id="26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0:48:27.028" v="161" actId="26606"/>
          <ac:spMkLst>
            <pc:docMk/>
            <pc:sldMk cId="2824362683" sldId="259"/>
            <ac:spMk id="28" creationId="{2FDF0794-1B86-42B2-B8C7-F60123E638ED}"/>
          </ac:spMkLst>
        </pc:spChg>
        <pc:spChg chg="add del">
          <ac:chgData name="Student 245365" userId="aafd1830-4e85-4dd2-9a66-d84d2970aaa9" providerId="ADAL" clId="{1CD3AEF7-5476-46E9-AA2F-382A23939EDE}" dt="2019-05-18T10:48:27.028" v="161" actId="26606"/>
          <ac:spMkLst>
            <pc:docMk/>
            <pc:sldMk cId="2824362683" sldId="259"/>
            <ac:spMk id="29" creationId="{C5373426-E26E-431D-959C-5DB96C0B6208}"/>
          </ac:spMkLst>
        </pc:spChg>
        <pc:spChg chg="add del">
          <ac:chgData name="Student 245365" userId="aafd1830-4e85-4dd2-9a66-d84d2970aaa9" providerId="ADAL" clId="{1CD3AEF7-5476-46E9-AA2F-382A23939EDE}" dt="2019-05-18T10:48:30.795" v="163" actId="26606"/>
          <ac:spMkLst>
            <pc:docMk/>
            <pc:sldMk cId="2824362683" sldId="259"/>
            <ac:spMk id="32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0:48:30.795" v="163" actId="26606"/>
          <ac:spMkLst>
            <pc:docMk/>
            <pc:sldMk cId="2824362683" sldId="259"/>
            <ac:spMk id="33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0:48:30.795" v="163" actId="26606"/>
          <ac:spMkLst>
            <pc:docMk/>
            <pc:sldMk cId="2824362683" sldId="259"/>
            <ac:spMk id="35" creationId="{B8D726A5-7900-41B4-8D49-49B4A2010E7C}"/>
          </ac:spMkLst>
        </pc:spChg>
        <pc:spChg chg="add del">
          <ac:chgData name="Student 245365" userId="aafd1830-4e85-4dd2-9a66-d84d2970aaa9" providerId="ADAL" clId="{1CD3AEF7-5476-46E9-AA2F-382A23939EDE}" dt="2019-05-18T10:54:39.429" v="210" actId="26606"/>
          <ac:spMkLst>
            <pc:docMk/>
            <pc:sldMk cId="2824362683" sldId="259"/>
            <ac:spMk id="38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0:54:39.429" v="210" actId="26606"/>
          <ac:spMkLst>
            <pc:docMk/>
            <pc:sldMk cId="2824362683" sldId="259"/>
            <ac:spMk id="39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0:54:32.744" v="208" actId="26606"/>
          <ac:spMkLst>
            <pc:docMk/>
            <pc:sldMk cId="2824362683" sldId="259"/>
            <ac:spMk id="47" creationId="{B32DC26D-8B9B-4CC1-B3CC-D3EA0FB162CD}"/>
          </ac:spMkLst>
        </pc:spChg>
        <pc:picChg chg="mod">
          <ac:chgData name="Student 245365" userId="aafd1830-4e85-4dd2-9a66-d84d2970aaa9" providerId="ADAL" clId="{1CD3AEF7-5476-46E9-AA2F-382A23939EDE}" dt="2019-05-18T10:54:39.429" v="210" actId="26606"/>
          <ac:picMkLst>
            <pc:docMk/>
            <pc:sldMk cId="2824362683" sldId="259"/>
            <ac:picMk id="4" creationId="{F3B36ADE-A910-4D75-8F6A-7FE741364502}"/>
          </ac:picMkLst>
        </pc:picChg>
        <pc:cxnChg chg="add del">
          <ac:chgData name="Student 245365" userId="aafd1830-4e85-4dd2-9a66-d84d2970aaa9" providerId="ADAL" clId="{1CD3AEF7-5476-46E9-AA2F-382A23939EDE}" dt="2019-05-18T10:48:21.206" v="157" actId="26606"/>
          <ac:cxnSpMkLst>
            <pc:docMk/>
            <pc:sldMk cId="2824362683" sldId="259"/>
            <ac:cxnSpMk id="13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0:48:21.206" v="157" actId="26606"/>
          <ac:cxnSpMkLst>
            <pc:docMk/>
            <pc:sldMk cId="2824362683" sldId="259"/>
            <ac:cxnSpMk id="17" creationId="{46E49661-E258-450C-8150-A91A6B30D1CD}"/>
          </ac:cxnSpMkLst>
        </pc:cxnChg>
        <pc:cxnChg chg="add del">
          <ac:chgData name="Student 245365" userId="aafd1830-4e85-4dd2-9a66-d84d2970aaa9" providerId="ADAL" clId="{1CD3AEF7-5476-46E9-AA2F-382A23939EDE}" dt="2019-05-18T10:48:25.371" v="159" actId="26606"/>
          <ac:cxnSpMkLst>
            <pc:docMk/>
            <pc:sldMk cId="2824362683" sldId="259"/>
            <ac:cxnSpMk id="21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0:48:25.371" v="159" actId="26606"/>
          <ac:cxnSpMkLst>
            <pc:docMk/>
            <pc:sldMk cId="2824362683" sldId="259"/>
            <ac:cxnSpMk id="23" creationId="{811DCF04-0C7C-44FC-8246-FC8D736B1A71}"/>
          </ac:cxnSpMkLst>
        </pc:cxnChg>
        <pc:cxnChg chg="add del">
          <ac:chgData name="Student 245365" userId="aafd1830-4e85-4dd2-9a66-d84d2970aaa9" providerId="ADAL" clId="{1CD3AEF7-5476-46E9-AA2F-382A23939EDE}" dt="2019-05-18T10:48:27.028" v="161" actId="26606"/>
          <ac:cxnSpMkLst>
            <pc:docMk/>
            <pc:sldMk cId="2824362683" sldId="259"/>
            <ac:cxnSpMk id="27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0:48:27.028" v="161" actId="26606"/>
          <ac:cxnSpMkLst>
            <pc:docMk/>
            <pc:sldMk cId="2824362683" sldId="259"/>
            <ac:cxnSpMk id="30" creationId="{96D07482-83A3-4451-943C-B46961082957}"/>
          </ac:cxnSpMkLst>
        </pc:cxnChg>
        <pc:cxnChg chg="add del">
          <ac:chgData name="Student 245365" userId="aafd1830-4e85-4dd2-9a66-d84d2970aaa9" providerId="ADAL" clId="{1CD3AEF7-5476-46E9-AA2F-382A23939EDE}" dt="2019-05-18T10:48:30.795" v="163" actId="26606"/>
          <ac:cxnSpMkLst>
            <pc:docMk/>
            <pc:sldMk cId="2824362683" sldId="259"/>
            <ac:cxnSpMk id="34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0:48:30.795" v="163" actId="26606"/>
          <ac:cxnSpMkLst>
            <pc:docMk/>
            <pc:sldMk cId="2824362683" sldId="259"/>
            <ac:cxnSpMk id="36" creationId="{46E49661-E258-450C-8150-A91A6B30D1CD}"/>
          </ac:cxnSpMkLst>
        </pc:cxnChg>
        <pc:cxnChg chg="add del">
          <ac:chgData name="Student 245365" userId="aafd1830-4e85-4dd2-9a66-d84d2970aaa9" providerId="ADAL" clId="{1CD3AEF7-5476-46E9-AA2F-382A23939EDE}" dt="2019-05-18T10:54:39.429" v="210" actId="26606"/>
          <ac:cxnSpMkLst>
            <pc:docMk/>
            <pc:sldMk cId="2824362683" sldId="259"/>
            <ac:cxnSpMk id="40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0:54:39.429" v="210" actId="26606"/>
          <ac:cxnSpMkLst>
            <pc:docMk/>
            <pc:sldMk cId="2824362683" sldId="259"/>
            <ac:cxnSpMk id="42" creationId="{15F1CC53-719A-4763-BF30-5E25A63CEF3C}"/>
          </ac:cxnSpMkLst>
        </pc:cxnChg>
        <pc:cxnChg chg="add del">
          <ac:chgData name="Student 245365" userId="aafd1830-4e85-4dd2-9a66-d84d2970aaa9" providerId="ADAL" clId="{1CD3AEF7-5476-46E9-AA2F-382A23939EDE}" dt="2019-05-18T10:54:39.429" v="210" actId="26606"/>
          <ac:cxnSpMkLst>
            <pc:docMk/>
            <pc:sldMk cId="2824362683" sldId="259"/>
            <ac:cxnSpMk id="43" creationId="{FBC3B7EE-8632-4756-A078-1B3B0DF3B53E}"/>
          </ac:cxnSpMkLst>
        </pc:cxnChg>
        <pc:cxnChg chg="add del">
          <ac:chgData name="Student 245365" userId="aafd1830-4e85-4dd2-9a66-d84d2970aaa9" providerId="ADAL" clId="{1CD3AEF7-5476-46E9-AA2F-382A23939EDE}" dt="2019-05-18T10:54:32.744" v="208" actId="26606"/>
          <ac:cxnSpMkLst>
            <pc:docMk/>
            <pc:sldMk cId="2824362683" sldId="259"/>
            <ac:cxnSpMk id="45" creationId="{15F1CC53-719A-4763-BF30-5E25A63CEF3C}"/>
          </ac:cxnSpMkLst>
        </pc:cxnChg>
        <pc:cxnChg chg="add del">
          <ac:chgData name="Student 245365" userId="aafd1830-4e85-4dd2-9a66-d84d2970aaa9" providerId="ADAL" clId="{1CD3AEF7-5476-46E9-AA2F-382A23939EDE}" dt="2019-05-18T10:54:32.744" v="208" actId="26606"/>
          <ac:cxnSpMkLst>
            <pc:docMk/>
            <pc:sldMk cId="2824362683" sldId="259"/>
            <ac:cxnSpMk id="49" creationId="{FBB7ADC3-53A0-44F2-914A-78CADAF33411}"/>
          </ac:cxnSpMkLst>
        </pc:cxnChg>
      </pc:sldChg>
      <pc:sldChg chg="addSp delSp modSp mod or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1666498521" sldId="260"/>
        </pc:sldMkLst>
        <pc:spChg chg="mod ord">
          <ac:chgData name="Student 245365" userId="aafd1830-4e85-4dd2-9a66-d84d2970aaa9" providerId="ADAL" clId="{1CD3AEF7-5476-46E9-AA2F-382A23939EDE}" dt="2019-05-18T10:48:57.627" v="183" actId="26606"/>
          <ac:spMkLst>
            <pc:docMk/>
            <pc:sldMk cId="1666498521" sldId="260"/>
            <ac:spMk id="2" creationId="{92BF8572-ABCE-4EBC-937E-4B7C082913D6}"/>
          </ac:spMkLst>
        </pc:spChg>
        <pc:spChg chg="add del">
          <ac:chgData name="Student 245365" userId="aafd1830-4e85-4dd2-9a66-d84d2970aaa9" providerId="ADAL" clId="{1CD3AEF7-5476-46E9-AA2F-382A23939EDE}" dt="2019-05-18T10:48:57.627" v="183" actId="26606"/>
          <ac:spMkLst>
            <pc:docMk/>
            <pc:sldMk cId="1666498521" sldId="260"/>
            <ac:spMk id="71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0:48:57.627" v="183" actId="26606"/>
          <ac:spMkLst>
            <pc:docMk/>
            <pc:sldMk cId="1666498521" sldId="260"/>
            <ac:spMk id="73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0:48:57.627" v="183" actId="26606"/>
          <ac:spMkLst>
            <pc:docMk/>
            <pc:sldMk cId="1666498521" sldId="260"/>
            <ac:spMk id="77" creationId="{2A85F7B3-F4E6-4FBF-B74E-43CAB468F500}"/>
          </ac:spMkLst>
        </pc:spChg>
        <pc:spChg chg="add del">
          <ac:chgData name="Student 245365" userId="aafd1830-4e85-4dd2-9a66-d84d2970aaa9" providerId="ADAL" clId="{1CD3AEF7-5476-46E9-AA2F-382A23939EDE}" dt="2019-05-18T10:48:41.328" v="166" actId="26606"/>
          <ac:spMkLst>
            <pc:docMk/>
            <pc:sldMk cId="1666498521" sldId="260"/>
            <ac:spMk id="135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0:48:41.328" v="166" actId="26606"/>
          <ac:spMkLst>
            <pc:docMk/>
            <pc:sldMk cId="1666498521" sldId="260"/>
            <ac:spMk id="137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0:48:41.328" v="166" actId="26606"/>
          <ac:spMkLst>
            <pc:docMk/>
            <pc:sldMk cId="1666498521" sldId="260"/>
            <ac:spMk id="141" creationId="{2FDF0794-1B86-42B2-B8C7-F60123E638ED}"/>
          </ac:spMkLst>
        </pc:spChg>
        <pc:spChg chg="add del">
          <ac:chgData name="Student 245365" userId="aafd1830-4e85-4dd2-9a66-d84d2970aaa9" providerId="ADAL" clId="{1CD3AEF7-5476-46E9-AA2F-382A23939EDE}" dt="2019-05-18T10:48:45.408" v="168" actId="26606"/>
          <ac:spMkLst>
            <pc:docMk/>
            <pc:sldMk cId="1666498521" sldId="260"/>
            <ac:spMk id="2052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0:48:45.408" v="168" actId="26606"/>
          <ac:spMkLst>
            <pc:docMk/>
            <pc:sldMk cId="1666498521" sldId="260"/>
            <ac:spMk id="2053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0:48:45.408" v="168" actId="26606"/>
          <ac:spMkLst>
            <pc:docMk/>
            <pc:sldMk cId="1666498521" sldId="260"/>
            <ac:spMk id="2055" creationId="{B2F63790-02BE-4D55-ABCA-10CAD6091A39}"/>
          </ac:spMkLst>
        </pc:spChg>
        <pc:spChg chg="add del">
          <ac:chgData name="Student 245365" userId="aafd1830-4e85-4dd2-9a66-d84d2970aaa9" providerId="ADAL" clId="{1CD3AEF7-5476-46E9-AA2F-382A23939EDE}" dt="2019-05-18T10:48:48.080" v="170" actId="26606"/>
          <ac:spMkLst>
            <pc:docMk/>
            <pc:sldMk cId="1666498521" sldId="260"/>
            <ac:spMk id="2058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0:48:48.080" v="170" actId="26606"/>
          <ac:spMkLst>
            <pc:docMk/>
            <pc:sldMk cId="1666498521" sldId="260"/>
            <ac:spMk id="2059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0:48:48.080" v="170" actId="26606"/>
          <ac:spMkLst>
            <pc:docMk/>
            <pc:sldMk cId="1666498521" sldId="260"/>
            <ac:spMk id="2061" creationId="{CA73784B-AC76-4BAD-93AF-C72D0EDFD715}"/>
          </ac:spMkLst>
        </pc:spChg>
        <pc:spChg chg="add del">
          <ac:chgData name="Student 245365" userId="aafd1830-4e85-4dd2-9a66-d84d2970aaa9" providerId="ADAL" clId="{1CD3AEF7-5476-46E9-AA2F-382A23939EDE}" dt="2019-05-18T10:48:49.892" v="172" actId="26606"/>
          <ac:spMkLst>
            <pc:docMk/>
            <pc:sldMk cId="1666498521" sldId="260"/>
            <ac:spMk id="2064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0:48:49.892" v="172" actId="26606"/>
          <ac:spMkLst>
            <pc:docMk/>
            <pc:sldMk cId="1666498521" sldId="260"/>
            <ac:spMk id="2065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0:48:49.892" v="172" actId="26606"/>
          <ac:spMkLst>
            <pc:docMk/>
            <pc:sldMk cId="1666498521" sldId="260"/>
            <ac:spMk id="2067" creationId="{286BE877-8405-42B2-A8E4-BF4224E015EF}"/>
          </ac:spMkLst>
        </pc:spChg>
        <pc:spChg chg="add del">
          <ac:chgData name="Student 245365" userId="aafd1830-4e85-4dd2-9a66-d84d2970aaa9" providerId="ADAL" clId="{1CD3AEF7-5476-46E9-AA2F-382A23939EDE}" dt="2019-05-18T10:48:49.892" v="172" actId="26606"/>
          <ac:spMkLst>
            <pc:docMk/>
            <pc:sldMk cId="1666498521" sldId="260"/>
            <ac:spMk id="2068" creationId="{4F4916F3-5270-48BF-8D54-7990F611BF30}"/>
          </ac:spMkLst>
        </pc:spChg>
        <pc:spChg chg="add del">
          <ac:chgData name="Student 245365" userId="aafd1830-4e85-4dd2-9a66-d84d2970aaa9" providerId="ADAL" clId="{1CD3AEF7-5476-46E9-AA2F-382A23939EDE}" dt="2019-05-18T10:48:51.519" v="174" actId="26606"/>
          <ac:spMkLst>
            <pc:docMk/>
            <pc:sldMk cId="1666498521" sldId="260"/>
            <ac:spMk id="2070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0:48:51.519" v="174" actId="26606"/>
          <ac:spMkLst>
            <pc:docMk/>
            <pc:sldMk cId="1666498521" sldId="260"/>
            <ac:spMk id="2071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0:48:51.519" v="174" actId="26606"/>
          <ac:spMkLst>
            <pc:docMk/>
            <pc:sldMk cId="1666498521" sldId="260"/>
            <ac:spMk id="2073" creationId="{B2F63790-02BE-4D55-ABCA-10CAD6091A39}"/>
          </ac:spMkLst>
        </pc:spChg>
        <pc:spChg chg="add del">
          <ac:chgData name="Student 245365" userId="aafd1830-4e85-4dd2-9a66-d84d2970aaa9" providerId="ADAL" clId="{1CD3AEF7-5476-46E9-AA2F-382A23939EDE}" dt="2019-05-18T10:48:52.973" v="176" actId="26606"/>
          <ac:spMkLst>
            <pc:docMk/>
            <pc:sldMk cId="1666498521" sldId="260"/>
            <ac:spMk id="2076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0:48:52.973" v="176" actId="26606"/>
          <ac:spMkLst>
            <pc:docMk/>
            <pc:sldMk cId="1666498521" sldId="260"/>
            <ac:spMk id="2077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0:48:52.973" v="176" actId="26606"/>
          <ac:spMkLst>
            <pc:docMk/>
            <pc:sldMk cId="1666498521" sldId="260"/>
            <ac:spMk id="2079" creationId="{2FDF0794-1B86-42B2-B8C7-F60123E638ED}"/>
          </ac:spMkLst>
        </pc:spChg>
        <pc:spChg chg="add del">
          <ac:chgData name="Student 245365" userId="aafd1830-4e85-4dd2-9a66-d84d2970aaa9" providerId="ADAL" clId="{1CD3AEF7-5476-46E9-AA2F-382A23939EDE}" dt="2019-05-18T10:48:55.131" v="178" actId="26606"/>
          <ac:spMkLst>
            <pc:docMk/>
            <pc:sldMk cId="1666498521" sldId="260"/>
            <ac:spMk id="2082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0:48:55.131" v="178" actId="26606"/>
          <ac:spMkLst>
            <pc:docMk/>
            <pc:sldMk cId="1666498521" sldId="260"/>
            <ac:spMk id="2083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0:48:55.131" v="178" actId="26606"/>
          <ac:spMkLst>
            <pc:docMk/>
            <pc:sldMk cId="1666498521" sldId="260"/>
            <ac:spMk id="2085" creationId="{2A85F7B3-F4E6-4FBF-B74E-43CAB468F500}"/>
          </ac:spMkLst>
        </pc:spChg>
        <pc:spChg chg="add del">
          <ac:chgData name="Student 245365" userId="aafd1830-4e85-4dd2-9a66-d84d2970aaa9" providerId="ADAL" clId="{1CD3AEF7-5476-46E9-AA2F-382A23939EDE}" dt="2019-05-18T10:48:56.204" v="180" actId="26606"/>
          <ac:spMkLst>
            <pc:docMk/>
            <pc:sldMk cId="1666498521" sldId="260"/>
            <ac:spMk id="2088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0:48:56.204" v="180" actId="26606"/>
          <ac:spMkLst>
            <pc:docMk/>
            <pc:sldMk cId="1666498521" sldId="260"/>
            <ac:spMk id="2089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0:48:56.204" v="180" actId="26606"/>
          <ac:spMkLst>
            <pc:docMk/>
            <pc:sldMk cId="1666498521" sldId="260"/>
            <ac:spMk id="2091" creationId="{4FE1B9C8-0443-4506-BBD6-3AF8DE46D4C7}"/>
          </ac:spMkLst>
        </pc:spChg>
        <pc:spChg chg="add del">
          <ac:chgData name="Student 245365" userId="aafd1830-4e85-4dd2-9a66-d84d2970aaa9" providerId="ADAL" clId="{1CD3AEF7-5476-46E9-AA2F-382A23939EDE}" dt="2019-05-18T10:48:57.602" v="182" actId="26606"/>
          <ac:spMkLst>
            <pc:docMk/>
            <pc:sldMk cId="1666498521" sldId="260"/>
            <ac:spMk id="2094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0:48:57.602" v="182" actId="26606"/>
          <ac:spMkLst>
            <pc:docMk/>
            <pc:sldMk cId="1666498521" sldId="260"/>
            <ac:spMk id="2095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0:48:57.602" v="182" actId="26606"/>
          <ac:spMkLst>
            <pc:docMk/>
            <pc:sldMk cId="1666498521" sldId="260"/>
            <ac:spMk id="2097" creationId="{42DD0C21-8FEE-4C18-8789-CC8ABE206FE6}"/>
          </ac:spMkLst>
        </pc:spChg>
        <pc:spChg chg="add del">
          <ac:chgData name="Student 245365" userId="aafd1830-4e85-4dd2-9a66-d84d2970aaa9" providerId="ADAL" clId="{1CD3AEF7-5476-46E9-AA2F-382A23939EDE}" dt="2019-05-18T10:48:57.602" v="182" actId="26606"/>
          <ac:spMkLst>
            <pc:docMk/>
            <pc:sldMk cId="1666498521" sldId="260"/>
            <ac:spMk id="2098" creationId="{A4B51757-7607-4CEA-A0EE-3C5BDC2C1CFB}"/>
          </ac:spMkLst>
        </pc:spChg>
        <pc:spChg chg="add">
          <ac:chgData name="Student 245365" userId="aafd1830-4e85-4dd2-9a66-d84d2970aaa9" providerId="ADAL" clId="{1CD3AEF7-5476-46E9-AA2F-382A23939EDE}" dt="2019-05-18T10:48:57.627" v="183" actId="26606"/>
          <ac:spMkLst>
            <pc:docMk/>
            <pc:sldMk cId="1666498521" sldId="260"/>
            <ac:spMk id="2101" creationId="{3A8EC506-B1DA-46A1-B44D-774E68468E13}"/>
          </ac:spMkLst>
        </pc:spChg>
        <pc:spChg chg="add">
          <ac:chgData name="Student 245365" userId="aafd1830-4e85-4dd2-9a66-d84d2970aaa9" providerId="ADAL" clId="{1CD3AEF7-5476-46E9-AA2F-382A23939EDE}" dt="2019-05-18T10:48:57.627" v="183" actId="26606"/>
          <ac:spMkLst>
            <pc:docMk/>
            <pc:sldMk cId="1666498521" sldId="260"/>
            <ac:spMk id="2102" creationId="{BFF30785-305E-45D7-984F-5AA93D3CA561}"/>
          </ac:spMkLst>
        </pc:spChg>
        <pc:spChg chg="add">
          <ac:chgData name="Student 245365" userId="aafd1830-4e85-4dd2-9a66-d84d2970aaa9" providerId="ADAL" clId="{1CD3AEF7-5476-46E9-AA2F-382A23939EDE}" dt="2019-05-18T10:48:57.627" v="183" actId="26606"/>
          <ac:spMkLst>
            <pc:docMk/>
            <pc:sldMk cId="1666498521" sldId="260"/>
            <ac:spMk id="2104" creationId="{CA73784B-AC76-4BAD-93AF-C72D0EDFD715}"/>
          </ac:spMkLst>
        </pc:spChg>
        <pc:picChg chg="add mod">
          <ac:chgData name="Student 245365" userId="aafd1830-4e85-4dd2-9a66-d84d2970aaa9" providerId="ADAL" clId="{1CD3AEF7-5476-46E9-AA2F-382A23939EDE}" dt="2019-05-18T16:30:35.291" v="1687" actId="1076"/>
          <ac:picMkLst>
            <pc:docMk/>
            <pc:sldMk cId="1666498521" sldId="260"/>
            <ac:picMk id="2050" creationId="{E14440E9-95CE-4471-9C9D-BC7481E446BD}"/>
          </ac:picMkLst>
        </pc:picChg>
        <pc:cxnChg chg="add del">
          <ac:chgData name="Student 245365" userId="aafd1830-4e85-4dd2-9a66-d84d2970aaa9" providerId="ADAL" clId="{1CD3AEF7-5476-46E9-AA2F-382A23939EDE}" dt="2019-05-18T10:48:57.627" v="183" actId="26606"/>
          <ac:cxnSpMkLst>
            <pc:docMk/>
            <pc:sldMk cId="1666498521" sldId="260"/>
            <ac:cxnSpMk id="75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0:48:57.627" v="183" actId="26606"/>
          <ac:cxnSpMkLst>
            <pc:docMk/>
            <pc:sldMk cId="1666498521" sldId="260"/>
            <ac:cxnSpMk id="79" creationId="{73741D5B-1709-4CDB-963A-CC3C749412B8}"/>
          </ac:cxnSpMkLst>
        </pc:cxnChg>
        <pc:cxnChg chg="add del">
          <ac:chgData name="Student 245365" userId="aafd1830-4e85-4dd2-9a66-d84d2970aaa9" providerId="ADAL" clId="{1CD3AEF7-5476-46E9-AA2F-382A23939EDE}" dt="2019-05-18T10:48:41.328" v="166" actId="26606"/>
          <ac:cxnSpMkLst>
            <pc:docMk/>
            <pc:sldMk cId="1666498521" sldId="260"/>
            <ac:cxnSpMk id="139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0:48:41.328" v="166" actId="26606"/>
          <ac:cxnSpMkLst>
            <pc:docMk/>
            <pc:sldMk cId="1666498521" sldId="260"/>
            <ac:cxnSpMk id="143" creationId="{96D07482-83A3-4451-943C-B46961082957}"/>
          </ac:cxnSpMkLst>
        </pc:cxnChg>
        <pc:cxnChg chg="add del">
          <ac:chgData name="Student 245365" userId="aafd1830-4e85-4dd2-9a66-d84d2970aaa9" providerId="ADAL" clId="{1CD3AEF7-5476-46E9-AA2F-382A23939EDE}" dt="2019-05-18T10:48:49.892" v="172" actId="26606"/>
          <ac:cxnSpMkLst>
            <pc:docMk/>
            <pc:sldMk cId="1666498521" sldId="260"/>
            <ac:cxnSpMk id="145" creationId="{F49244C8-BD6D-4309-8235-706CBF26EF67}"/>
          </ac:cxnSpMkLst>
        </pc:cxnChg>
        <pc:cxnChg chg="add del">
          <ac:chgData name="Student 245365" userId="aafd1830-4e85-4dd2-9a66-d84d2970aaa9" providerId="ADAL" clId="{1CD3AEF7-5476-46E9-AA2F-382A23939EDE}" dt="2019-05-18T10:48:45.408" v="168" actId="26606"/>
          <ac:cxnSpMkLst>
            <pc:docMk/>
            <pc:sldMk cId="1666498521" sldId="260"/>
            <ac:cxnSpMk id="2054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0:48:45.408" v="168" actId="26606"/>
          <ac:cxnSpMkLst>
            <pc:docMk/>
            <pc:sldMk cId="1666498521" sldId="260"/>
            <ac:cxnSpMk id="2056" creationId="{B25F28BA-1F8F-4067-9CFA-0DBF0C7AF2A4}"/>
          </ac:cxnSpMkLst>
        </pc:cxnChg>
        <pc:cxnChg chg="add del">
          <ac:chgData name="Student 245365" userId="aafd1830-4e85-4dd2-9a66-d84d2970aaa9" providerId="ADAL" clId="{1CD3AEF7-5476-46E9-AA2F-382A23939EDE}" dt="2019-05-18T10:48:48.080" v="170" actId="26606"/>
          <ac:cxnSpMkLst>
            <pc:docMk/>
            <pc:sldMk cId="1666498521" sldId="260"/>
            <ac:cxnSpMk id="2060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0:48:48.080" v="170" actId="26606"/>
          <ac:cxnSpMkLst>
            <pc:docMk/>
            <pc:sldMk cId="1666498521" sldId="260"/>
            <ac:cxnSpMk id="2062" creationId="{811DCF04-0C7C-44FC-8246-FC8D736B1A71}"/>
          </ac:cxnSpMkLst>
        </pc:cxnChg>
        <pc:cxnChg chg="add del">
          <ac:chgData name="Student 245365" userId="aafd1830-4e85-4dd2-9a66-d84d2970aaa9" providerId="ADAL" clId="{1CD3AEF7-5476-46E9-AA2F-382A23939EDE}" dt="2019-05-18T10:48:49.892" v="172" actId="26606"/>
          <ac:cxnSpMkLst>
            <pc:docMk/>
            <pc:sldMk cId="1666498521" sldId="260"/>
            <ac:cxnSpMk id="2066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0:48:51.519" v="174" actId="26606"/>
          <ac:cxnSpMkLst>
            <pc:docMk/>
            <pc:sldMk cId="1666498521" sldId="260"/>
            <ac:cxnSpMk id="2072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0:48:51.519" v="174" actId="26606"/>
          <ac:cxnSpMkLst>
            <pc:docMk/>
            <pc:sldMk cId="1666498521" sldId="260"/>
            <ac:cxnSpMk id="2074" creationId="{B25F28BA-1F8F-4067-9CFA-0DBF0C7AF2A4}"/>
          </ac:cxnSpMkLst>
        </pc:cxnChg>
        <pc:cxnChg chg="add del">
          <ac:chgData name="Student 245365" userId="aafd1830-4e85-4dd2-9a66-d84d2970aaa9" providerId="ADAL" clId="{1CD3AEF7-5476-46E9-AA2F-382A23939EDE}" dt="2019-05-18T10:48:52.973" v="176" actId="26606"/>
          <ac:cxnSpMkLst>
            <pc:docMk/>
            <pc:sldMk cId="1666498521" sldId="260"/>
            <ac:cxnSpMk id="2078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0:48:52.973" v="176" actId="26606"/>
          <ac:cxnSpMkLst>
            <pc:docMk/>
            <pc:sldMk cId="1666498521" sldId="260"/>
            <ac:cxnSpMk id="2080" creationId="{96D07482-83A3-4451-943C-B46961082957}"/>
          </ac:cxnSpMkLst>
        </pc:cxnChg>
        <pc:cxnChg chg="add del">
          <ac:chgData name="Student 245365" userId="aafd1830-4e85-4dd2-9a66-d84d2970aaa9" providerId="ADAL" clId="{1CD3AEF7-5476-46E9-AA2F-382A23939EDE}" dt="2019-05-18T10:48:55.131" v="178" actId="26606"/>
          <ac:cxnSpMkLst>
            <pc:docMk/>
            <pc:sldMk cId="1666498521" sldId="260"/>
            <ac:cxnSpMk id="2084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0:48:55.131" v="178" actId="26606"/>
          <ac:cxnSpMkLst>
            <pc:docMk/>
            <pc:sldMk cId="1666498521" sldId="260"/>
            <ac:cxnSpMk id="2086" creationId="{73741D5B-1709-4CDB-963A-CC3C749412B8}"/>
          </ac:cxnSpMkLst>
        </pc:cxnChg>
        <pc:cxnChg chg="add del">
          <ac:chgData name="Student 245365" userId="aafd1830-4e85-4dd2-9a66-d84d2970aaa9" providerId="ADAL" clId="{1CD3AEF7-5476-46E9-AA2F-382A23939EDE}" dt="2019-05-18T10:48:56.204" v="180" actId="26606"/>
          <ac:cxnSpMkLst>
            <pc:docMk/>
            <pc:sldMk cId="1666498521" sldId="260"/>
            <ac:cxnSpMk id="2090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0:48:56.204" v="180" actId="26606"/>
          <ac:cxnSpMkLst>
            <pc:docMk/>
            <pc:sldMk cId="1666498521" sldId="260"/>
            <ac:cxnSpMk id="2092" creationId="{354C29FE-6D99-4083-90D8-9683EA5D443A}"/>
          </ac:cxnSpMkLst>
        </pc:cxnChg>
        <pc:cxnChg chg="add del">
          <ac:chgData name="Student 245365" userId="aafd1830-4e85-4dd2-9a66-d84d2970aaa9" providerId="ADAL" clId="{1CD3AEF7-5476-46E9-AA2F-382A23939EDE}" dt="2019-05-18T10:48:57.602" v="182" actId="26606"/>
          <ac:cxnSpMkLst>
            <pc:docMk/>
            <pc:sldMk cId="1666498521" sldId="260"/>
            <ac:cxnSpMk id="2096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0:48:57.602" v="182" actId="26606"/>
          <ac:cxnSpMkLst>
            <pc:docMk/>
            <pc:sldMk cId="1666498521" sldId="260"/>
            <ac:cxnSpMk id="2099" creationId="{FEF39256-F095-41C8-8707-6C1A665E8F2F}"/>
          </ac:cxnSpMkLst>
        </pc:cxnChg>
        <pc:cxnChg chg="add">
          <ac:chgData name="Student 245365" userId="aafd1830-4e85-4dd2-9a66-d84d2970aaa9" providerId="ADAL" clId="{1CD3AEF7-5476-46E9-AA2F-382A23939EDE}" dt="2019-05-18T10:48:57.627" v="183" actId="26606"/>
          <ac:cxnSpMkLst>
            <pc:docMk/>
            <pc:sldMk cId="1666498521" sldId="260"/>
            <ac:cxnSpMk id="2103" creationId="{15E01FA5-D766-43CA-A83D-E7CF3F04E96F}"/>
          </ac:cxnSpMkLst>
        </pc:cxnChg>
        <pc:cxnChg chg="add">
          <ac:chgData name="Student 245365" userId="aafd1830-4e85-4dd2-9a66-d84d2970aaa9" providerId="ADAL" clId="{1CD3AEF7-5476-46E9-AA2F-382A23939EDE}" dt="2019-05-18T10:48:57.627" v="183" actId="26606"/>
          <ac:cxnSpMkLst>
            <pc:docMk/>
            <pc:sldMk cId="1666498521" sldId="260"/>
            <ac:cxnSpMk id="2105" creationId="{811DCF04-0C7C-44FC-8246-FC8D736B1A71}"/>
          </ac:cxnSpMkLst>
        </pc:cxnChg>
      </pc:sldChg>
      <pc:sldChg chg="addSp delSp modSp add mod or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2486968398" sldId="263"/>
        </pc:sldMkLst>
        <pc:spChg chg="mod">
          <ac:chgData name="Student 245365" userId="aafd1830-4e85-4dd2-9a66-d84d2970aaa9" providerId="ADAL" clId="{1CD3AEF7-5476-46E9-AA2F-382A23939EDE}" dt="2019-05-18T16:57:11.118" v="2082" actId="26606"/>
          <ac:spMkLst>
            <pc:docMk/>
            <pc:sldMk cId="2486968398" sldId="263"/>
            <ac:spMk id="2" creationId="{4C754E77-7AD3-4BB2-BDB9-2F4A88AB1271}"/>
          </ac:spMkLst>
        </pc:spChg>
        <pc:spChg chg="add del">
          <ac:chgData name="Student 245365" userId="aafd1830-4e85-4dd2-9a66-d84d2970aaa9" providerId="ADAL" clId="{1CD3AEF7-5476-46E9-AA2F-382A23939EDE}" dt="2019-05-18T16:14:49.595" v="1468"/>
          <ac:spMkLst>
            <pc:docMk/>
            <pc:sldMk cId="2486968398" sldId="263"/>
            <ac:spMk id="3" creationId="{C90C8F25-2908-4B06-9DEE-E007378A1F3E}"/>
          </ac:spMkLst>
        </pc:spChg>
        <pc:spChg chg="add del mod">
          <ac:chgData name="Student 245365" userId="aafd1830-4e85-4dd2-9a66-d84d2970aaa9" providerId="ADAL" clId="{1CD3AEF7-5476-46E9-AA2F-382A23939EDE}" dt="2019-05-18T16:45:47.099" v="1946"/>
          <ac:spMkLst>
            <pc:docMk/>
            <pc:sldMk cId="2486968398" sldId="263"/>
            <ac:spMk id="4" creationId="{FD353C4E-99DC-4CC5-89E2-DFB97B684038}"/>
          </ac:spMkLst>
        </pc:spChg>
        <pc:spChg chg="add del mod">
          <ac:chgData name="Student 245365" userId="aafd1830-4e85-4dd2-9a66-d84d2970aaa9" providerId="ADAL" clId="{1CD3AEF7-5476-46E9-AA2F-382A23939EDE}" dt="2019-05-18T16:45:47.099" v="1946"/>
          <ac:spMkLst>
            <pc:docMk/>
            <pc:sldMk cId="2486968398" sldId="263"/>
            <ac:spMk id="5" creationId="{A9D31B22-01FE-4F45-9053-B157B3EB6E17}"/>
          </ac:spMkLst>
        </pc:spChg>
        <pc:spChg chg="add del mod">
          <ac:chgData name="Student 245365" userId="aafd1830-4e85-4dd2-9a66-d84d2970aaa9" providerId="ADAL" clId="{1CD3AEF7-5476-46E9-AA2F-382A23939EDE}" dt="2019-05-18T16:54:21.282" v="2022" actId="26606"/>
          <ac:spMkLst>
            <pc:docMk/>
            <pc:sldMk cId="2486968398" sldId="263"/>
            <ac:spMk id="6" creationId="{BA08645F-75D1-45E4-85F8-E1C47488EDB8}"/>
          </ac:spMkLst>
        </pc:spChg>
        <pc:spChg chg="add del">
          <ac:chgData name="Student 245365" userId="aafd1830-4e85-4dd2-9a66-d84d2970aaa9" providerId="ADAL" clId="{1CD3AEF7-5476-46E9-AA2F-382A23939EDE}" dt="2019-05-18T16:57:30.900" v="2090" actId="26606"/>
          <ac:spMkLst>
            <pc:docMk/>
            <pc:sldMk cId="2486968398" sldId="263"/>
            <ac:spMk id="14" creationId="{F7422F06-6017-4361-8872-E0E2CEB20B48}"/>
          </ac:spMkLst>
        </pc:spChg>
        <pc:spChg chg="add del">
          <ac:chgData name="Student 245365" userId="aafd1830-4e85-4dd2-9a66-d84d2970aaa9" providerId="ADAL" clId="{1CD3AEF7-5476-46E9-AA2F-382A23939EDE}" dt="2019-05-18T16:57:26.491" v="2085" actId="26606"/>
          <ac:spMkLst>
            <pc:docMk/>
            <pc:sldMk cId="2486968398" sldId="263"/>
            <ac:spMk id="19" creationId="{F7422F06-6017-4361-8872-E0E2CEB20B48}"/>
          </ac:spMkLst>
        </pc:spChg>
        <pc:spChg chg="add del">
          <ac:chgData name="Student 245365" userId="aafd1830-4e85-4dd2-9a66-d84d2970aaa9" providerId="ADAL" clId="{1CD3AEF7-5476-46E9-AA2F-382A23939EDE}" dt="2019-05-18T16:57:27.446" v="2087" actId="26606"/>
          <ac:spMkLst>
            <pc:docMk/>
            <pc:sldMk cId="2486968398" sldId="263"/>
            <ac:spMk id="21" creationId="{F7422F06-6017-4361-8872-E0E2CEB20B48}"/>
          </ac:spMkLst>
        </pc:spChg>
        <pc:spChg chg="add del">
          <ac:chgData name="Student 245365" userId="aafd1830-4e85-4dd2-9a66-d84d2970aaa9" providerId="ADAL" clId="{1CD3AEF7-5476-46E9-AA2F-382A23939EDE}" dt="2019-05-18T16:57:30.880" v="2089" actId="26606"/>
          <ac:spMkLst>
            <pc:docMk/>
            <pc:sldMk cId="2486968398" sldId="263"/>
            <ac:spMk id="23" creationId="{F7422F06-6017-4361-8872-E0E2CEB20B48}"/>
          </ac:spMkLst>
        </pc:spChg>
        <pc:spChg chg="add del">
          <ac:chgData name="Student 245365" userId="aafd1830-4e85-4dd2-9a66-d84d2970aaa9" providerId="ADAL" clId="{1CD3AEF7-5476-46E9-AA2F-382A23939EDE}" dt="2019-05-18T16:57:36.049" v="2091" actId="26606"/>
          <ac:spMkLst>
            <pc:docMk/>
            <pc:sldMk cId="2486968398" sldId="263"/>
            <ac:spMk id="25" creationId="{F7422F06-6017-4361-8872-E0E2CEB20B48}"/>
          </ac:spMkLst>
        </pc:spChg>
        <pc:spChg chg="add">
          <ac:chgData name="Student 245365" userId="aafd1830-4e85-4dd2-9a66-d84d2970aaa9" providerId="ADAL" clId="{1CD3AEF7-5476-46E9-AA2F-382A23939EDE}" dt="2019-05-18T16:57:36.049" v="2091" actId="26606"/>
          <ac:spMkLst>
            <pc:docMk/>
            <pc:sldMk cId="2486968398" sldId="263"/>
            <ac:spMk id="30" creationId="{F7422F06-6017-4361-8872-E0E2CEB20B48}"/>
          </ac:spMkLst>
        </pc:spChg>
        <pc:graphicFrameChg chg="add mod modGraphic">
          <ac:chgData name="Student 245365" userId="aafd1830-4e85-4dd2-9a66-d84d2970aaa9" providerId="ADAL" clId="{1CD3AEF7-5476-46E9-AA2F-382A23939EDE}" dt="2019-05-18T16:57:36.049" v="2091" actId="26606"/>
          <ac:graphicFrameMkLst>
            <pc:docMk/>
            <pc:sldMk cId="2486968398" sldId="263"/>
            <ac:graphicFrameMk id="9" creationId="{DEFB5B43-334C-4C8C-9D45-AE34F7148EF1}"/>
          </ac:graphicFrameMkLst>
        </pc:graphicFrameChg>
        <pc:picChg chg="add del mod">
          <ac:chgData name="Student 245365" userId="aafd1830-4e85-4dd2-9a66-d84d2970aaa9" providerId="ADAL" clId="{1CD3AEF7-5476-46E9-AA2F-382A23939EDE}" dt="2019-05-18T16:21:43.126" v="1553"/>
          <ac:picMkLst>
            <pc:docMk/>
            <pc:sldMk cId="2486968398" sldId="263"/>
            <ac:picMk id="8" creationId="{77AD1D22-BE5D-407B-9553-AB39FEEE3068}"/>
          </ac:picMkLst>
        </pc:picChg>
        <pc:picChg chg="add del">
          <ac:chgData name="Student 245365" userId="aafd1830-4e85-4dd2-9a66-d84d2970aaa9" providerId="ADAL" clId="{1CD3AEF7-5476-46E9-AA2F-382A23939EDE}" dt="2019-05-18T16:14:43.240" v="1465"/>
          <ac:picMkLst>
            <pc:docMk/>
            <pc:sldMk cId="2486968398" sldId="263"/>
            <ac:picMk id="7170" creationId="{D0029687-93CA-4E92-B8C2-D2F893F64F6E}"/>
          </ac:picMkLst>
        </pc:picChg>
        <pc:picChg chg="add del mod">
          <ac:chgData name="Student 245365" userId="aafd1830-4e85-4dd2-9a66-d84d2970aaa9" providerId="ADAL" clId="{1CD3AEF7-5476-46E9-AA2F-382A23939EDE}" dt="2019-05-18T16:20:46.512" v="1535"/>
          <ac:picMkLst>
            <pc:docMk/>
            <pc:sldMk cId="2486968398" sldId="263"/>
            <ac:picMk id="7172" creationId="{DB377E4E-6F55-422D-AC76-9C6AA5B89D87}"/>
          </ac:picMkLst>
        </pc:picChg>
        <pc:picChg chg="add del mod">
          <ac:chgData name="Student 245365" userId="aafd1830-4e85-4dd2-9a66-d84d2970aaa9" providerId="ADAL" clId="{1CD3AEF7-5476-46E9-AA2F-382A23939EDE}" dt="2019-05-18T16:20:25.917" v="1528"/>
          <ac:picMkLst>
            <pc:docMk/>
            <pc:sldMk cId="2486968398" sldId="263"/>
            <ac:picMk id="7174" creationId="{C66D8BC7-051B-4126-B819-6D3752636D84}"/>
          </ac:picMkLst>
        </pc:picChg>
        <pc:picChg chg="add del mod">
          <ac:chgData name="Student 245365" userId="aafd1830-4e85-4dd2-9a66-d84d2970aaa9" providerId="ADAL" clId="{1CD3AEF7-5476-46E9-AA2F-382A23939EDE}" dt="2019-05-18T16:20:10.376" v="1508"/>
          <ac:picMkLst>
            <pc:docMk/>
            <pc:sldMk cId="2486968398" sldId="263"/>
            <ac:picMk id="7176" creationId="{7AB88F57-489E-4E62-913D-874C8E15E3E3}"/>
          </ac:picMkLst>
        </pc:picChg>
      </pc:sldChg>
      <pc:sldChg chg="addSp delSp modSp add mod or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3496960594" sldId="264"/>
        </pc:sldMkLst>
        <pc:spChg chg="mod">
          <ac:chgData name="Student 245365" userId="aafd1830-4e85-4dd2-9a66-d84d2970aaa9" providerId="ADAL" clId="{1CD3AEF7-5476-46E9-AA2F-382A23939EDE}" dt="2019-05-18T16:57:06.105" v="2081" actId="26606"/>
          <ac:spMkLst>
            <pc:docMk/>
            <pc:sldMk cId="3496960594" sldId="264"/>
            <ac:spMk id="2" creationId="{FC3B8B4A-F832-4D8C-A503-0077CC17B589}"/>
          </ac:spMkLst>
        </pc:spChg>
        <pc:spChg chg="del">
          <ac:chgData name="Student 245365" userId="aafd1830-4e85-4dd2-9a66-d84d2970aaa9" providerId="ADAL" clId="{1CD3AEF7-5476-46E9-AA2F-382A23939EDE}" dt="2019-05-18T16:16:53.648" v="1483"/>
          <ac:spMkLst>
            <pc:docMk/>
            <pc:sldMk cId="3496960594" sldId="264"/>
            <ac:spMk id="3" creationId="{97FA8DB8-1638-4795-82E1-BDC241270810}"/>
          </ac:spMkLst>
        </pc:spChg>
        <pc:spChg chg="add del">
          <ac:chgData name="Student 245365" userId="aafd1830-4e85-4dd2-9a66-d84d2970aaa9" providerId="ADAL" clId="{1CD3AEF7-5476-46E9-AA2F-382A23939EDE}" dt="2019-05-18T16:57:06.105" v="2081" actId="26606"/>
          <ac:spMkLst>
            <pc:docMk/>
            <pc:sldMk cId="3496960594" sldId="264"/>
            <ac:spMk id="77" creationId="{AB832D16-7558-4209-B5E6-60CFB7383EB6}"/>
          </ac:spMkLst>
        </pc:spChg>
        <pc:spChg chg="add del">
          <ac:chgData name="Student 245365" userId="aafd1830-4e85-4dd2-9a66-d84d2970aaa9" providerId="ADAL" clId="{1CD3AEF7-5476-46E9-AA2F-382A23939EDE}" dt="2019-05-18T16:57:06.105" v="2081" actId="26606"/>
          <ac:spMkLst>
            <pc:docMk/>
            <pc:sldMk cId="3496960594" sldId="264"/>
            <ac:spMk id="79" creationId="{0B201792-59B9-4FE8-9B2A-7F7A5AED030D}"/>
          </ac:spMkLst>
        </pc:spChg>
        <pc:spChg chg="add del">
          <ac:chgData name="Student 245365" userId="aafd1830-4e85-4dd2-9a66-d84d2970aaa9" providerId="ADAL" clId="{1CD3AEF7-5476-46E9-AA2F-382A23939EDE}" dt="2019-05-18T16:57:06.105" v="2081" actId="26606"/>
          <ac:spMkLst>
            <pc:docMk/>
            <pc:sldMk cId="3496960594" sldId="264"/>
            <ac:spMk id="83" creationId="{B8261922-9D93-404F-9BC5-7A9376985428}"/>
          </ac:spMkLst>
        </pc:spChg>
        <pc:spChg chg="add del">
          <ac:chgData name="Student 245365" userId="aafd1830-4e85-4dd2-9a66-d84d2970aaa9" providerId="ADAL" clId="{1CD3AEF7-5476-46E9-AA2F-382A23939EDE}" dt="2019-05-18T16:57:06.105" v="2081" actId="26606"/>
          <ac:spMkLst>
            <pc:docMk/>
            <pc:sldMk cId="3496960594" sldId="264"/>
            <ac:spMk id="85" creationId="{97B3D9AF-FD26-469D-BEF9-490ED71830BF}"/>
          </ac:spMkLst>
        </pc:spChg>
        <pc:spChg chg="add">
          <ac:chgData name="Student 245365" userId="aafd1830-4e85-4dd2-9a66-d84d2970aaa9" providerId="ADAL" clId="{1CD3AEF7-5476-46E9-AA2F-382A23939EDE}" dt="2019-05-18T16:57:06.105" v="2081" actId="26606"/>
          <ac:spMkLst>
            <pc:docMk/>
            <pc:sldMk cId="3496960594" sldId="264"/>
            <ac:spMk id="141" creationId="{AB832D16-7558-4209-B5E6-60CFB7383EB6}"/>
          </ac:spMkLst>
        </pc:spChg>
        <pc:spChg chg="add">
          <ac:chgData name="Student 245365" userId="aafd1830-4e85-4dd2-9a66-d84d2970aaa9" providerId="ADAL" clId="{1CD3AEF7-5476-46E9-AA2F-382A23939EDE}" dt="2019-05-18T16:57:06.105" v="2081" actId="26606"/>
          <ac:spMkLst>
            <pc:docMk/>
            <pc:sldMk cId="3496960594" sldId="264"/>
            <ac:spMk id="143" creationId="{0B201792-59B9-4FE8-9B2A-7F7A5AED030D}"/>
          </ac:spMkLst>
        </pc:spChg>
        <pc:spChg chg="add">
          <ac:chgData name="Student 245365" userId="aafd1830-4e85-4dd2-9a66-d84d2970aaa9" providerId="ADAL" clId="{1CD3AEF7-5476-46E9-AA2F-382A23939EDE}" dt="2019-05-18T16:57:06.105" v="2081" actId="26606"/>
          <ac:spMkLst>
            <pc:docMk/>
            <pc:sldMk cId="3496960594" sldId="264"/>
            <ac:spMk id="147" creationId="{FA4CECB3-C22E-4C8B-BAF3-FF4CF5B40DBA}"/>
          </ac:spMkLst>
        </pc:spChg>
        <pc:spChg chg="add">
          <ac:chgData name="Student 245365" userId="aafd1830-4e85-4dd2-9a66-d84d2970aaa9" providerId="ADAL" clId="{1CD3AEF7-5476-46E9-AA2F-382A23939EDE}" dt="2019-05-18T16:57:06.105" v="2081" actId="26606"/>
          <ac:spMkLst>
            <pc:docMk/>
            <pc:sldMk cId="3496960594" sldId="264"/>
            <ac:spMk id="149" creationId="{B267D0C5-73F7-42FF-B095-8F1E57AD9568}"/>
          </ac:spMkLst>
        </pc:spChg>
        <pc:picChg chg="add del mod">
          <ac:chgData name="Student 245365" userId="aafd1830-4e85-4dd2-9a66-d84d2970aaa9" providerId="ADAL" clId="{1CD3AEF7-5476-46E9-AA2F-382A23939EDE}" dt="2019-05-18T16:19:22.840" v="1506"/>
          <ac:picMkLst>
            <pc:docMk/>
            <pc:sldMk cId="3496960594" sldId="264"/>
            <ac:picMk id="8194" creationId="{C82936B5-1C0A-41D2-90EC-8CA3F93C84A9}"/>
          </ac:picMkLst>
        </pc:picChg>
        <pc:picChg chg="add mod ord">
          <ac:chgData name="Student 245365" userId="aafd1830-4e85-4dd2-9a66-d84d2970aaa9" providerId="ADAL" clId="{1CD3AEF7-5476-46E9-AA2F-382A23939EDE}" dt="2019-05-18T16:57:06.105" v="2081" actId="26606"/>
          <ac:picMkLst>
            <pc:docMk/>
            <pc:sldMk cId="3496960594" sldId="264"/>
            <ac:picMk id="8196" creationId="{8B4B50BB-1DAC-4D31-ACE5-D1EA7DE62EA1}"/>
          </ac:picMkLst>
        </pc:picChg>
        <pc:picChg chg="add mod ord">
          <ac:chgData name="Student 245365" userId="aafd1830-4e85-4dd2-9a66-d84d2970aaa9" providerId="ADAL" clId="{1CD3AEF7-5476-46E9-AA2F-382A23939EDE}" dt="2019-05-18T16:57:06.105" v="2081" actId="26606"/>
          <ac:picMkLst>
            <pc:docMk/>
            <pc:sldMk cId="3496960594" sldId="264"/>
            <ac:picMk id="8198" creationId="{D4DEEED7-F7EC-4E80-A583-1D7CECA5C080}"/>
          </ac:picMkLst>
        </pc:picChg>
        <pc:picChg chg="add mod">
          <ac:chgData name="Student 245365" userId="aafd1830-4e85-4dd2-9a66-d84d2970aaa9" providerId="ADAL" clId="{1CD3AEF7-5476-46E9-AA2F-382A23939EDE}" dt="2019-05-18T16:57:06.105" v="2081" actId="26606"/>
          <ac:picMkLst>
            <pc:docMk/>
            <pc:sldMk cId="3496960594" sldId="264"/>
            <ac:picMk id="8200" creationId="{58E4367C-BA8F-4375-A362-477187334F53}"/>
          </ac:picMkLst>
        </pc:picChg>
        <pc:cxnChg chg="add del">
          <ac:chgData name="Student 245365" userId="aafd1830-4e85-4dd2-9a66-d84d2970aaa9" providerId="ADAL" clId="{1CD3AEF7-5476-46E9-AA2F-382A23939EDE}" dt="2019-05-18T16:57:06.105" v="2081" actId="26606"/>
          <ac:cxnSpMkLst>
            <pc:docMk/>
            <pc:sldMk cId="3496960594" sldId="264"/>
            <ac:cxnSpMk id="81" creationId="{461931C1-E9DE-4D66-831E-9ABDF1574871}"/>
          </ac:cxnSpMkLst>
        </pc:cxnChg>
        <pc:cxnChg chg="add del">
          <ac:chgData name="Student 245365" userId="aafd1830-4e85-4dd2-9a66-d84d2970aaa9" providerId="ADAL" clId="{1CD3AEF7-5476-46E9-AA2F-382A23939EDE}" dt="2019-05-18T16:57:06.105" v="2081" actId="26606"/>
          <ac:cxnSpMkLst>
            <pc:docMk/>
            <pc:sldMk cId="3496960594" sldId="264"/>
            <ac:cxnSpMk id="87" creationId="{752A8E97-9931-4619-BE56-A5D8C6AF936A}"/>
          </ac:cxnSpMkLst>
        </pc:cxnChg>
        <pc:cxnChg chg="add">
          <ac:chgData name="Student 245365" userId="aafd1830-4e85-4dd2-9a66-d84d2970aaa9" providerId="ADAL" clId="{1CD3AEF7-5476-46E9-AA2F-382A23939EDE}" dt="2019-05-18T16:57:06.105" v="2081" actId="26606"/>
          <ac:cxnSpMkLst>
            <pc:docMk/>
            <pc:sldMk cId="3496960594" sldId="264"/>
            <ac:cxnSpMk id="145" creationId="{461931C1-E9DE-4D66-831E-9ABDF1574871}"/>
          </ac:cxnSpMkLst>
        </pc:cxnChg>
        <pc:cxnChg chg="add">
          <ac:chgData name="Student 245365" userId="aafd1830-4e85-4dd2-9a66-d84d2970aaa9" providerId="ADAL" clId="{1CD3AEF7-5476-46E9-AA2F-382A23939EDE}" dt="2019-05-18T16:57:06.105" v="2081" actId="26606"/>
          <ac:cxnSpMkLst>
            <pc:docMk/>
            <pc:sldMk cId="3496960594" sldId="264"/>
            <ac:cxnSpMk id="151" creationId="{8E17E5BA-9A68-4F5E-8C0E-C94E4402B23A}"/>
          </ac:cxnSpMkLst>
        </pc:cxnChg>
        <pc:cxnChg chg="add">
          <ac:chgData name="Student 245365" userId="aafd1830-4e85-4dd2-9a66-d84d2970aaa9" providerId="ADAL" clId="{1CD3AEF7-5476-46E9-AA2F-382A23939EDE}" dt="2019-05-18T16:57:06.105" v="2081" actId="26606"/>
          <ac:cxnSpMkLst>
            <pc:docMk/>
            <pc:sldMk cId="3496960594" sldId="264"/>
            <ac:cxnSpMk id="153" creationId="{214C73F2-6925-4D25-B019-A2AAF3B39FF8}"/>
          </ac:cxnSpMkLst>
        </pc:cxnChg>
        <pc:cxnChg chg="add">
          <ac:chgData name="Student 245365" userId="aafd1830-4e85-4dd2-9a66-d84d2970aaa9" providerId="ADAL" clId="{1CD3AEF7-5476-46E9-AA2F-382A23939EDE}" dt="2019-05-18T16:57:06.105" v="2081" actId="26606"/>
          <ac:cxnSpMkLst>
            <pc:docMk/>
            <pc:sldMk cId="3496960594" sldId="264"/>
            <ac:cxnSpMk id="155" creationId="{0F24C92C-BD4D-4E7A-A2A2-38D6CE2C9C59}"/>
          </ac:cxnSpMkLst>
        </pc:cxnChg>
      </pc:sldChg>
      <pc:sldChg chg="addSp delSp modSp add mo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613400626" sldId="265"/>
        </pc:sldMkLst>
        <pc:spChg chg="mod">
          <ac:chgData name="Student 245365" userId="aafd1830-4e85-4dd2-9a66-d84d2970aaa9" providerId="ADAL" clId="{1CD3AEF7-5476-46E9-AA2F-382A23939EDE}" dt="2019-05-18T10:53:36.327" v="197" actId="26606"/>
          <ac:spMkLst>
            <pc:docMk/>
            <pc:sldMk cId="613400626" sldId="265"/>
            <ac:spMk id="2" creationId="{E0A2AD34-8300-41FD-92CE-5C1D1A3173FE}"/>
          </ac:spMkLst>
        </pc:spChg>
        <pc:spChg chg="add mod">
          <ac:chgData name="Student 245365" userId="aafd1830-4e85-4dd2-9a66-d84d2970aaa9" providerId="ADAL" clId="{1CD3AEF7-5476-46E9-AA2F-382A23939EDE}" dt="2019-05-18T10:53:38.978" v="201" actId="1076"/>
          <ac:spMkLst>
            <pc:docMk/>
            <pc:sldMk cId="613400626" sldId="265"/>
            <ac:spMk id="4" creationId="{63544014-E030-42FC-9450-47555CC66A79}"/>
          </ac:spMkLst>
        </pc:spChg>
        <pc:spChg chg="add del">
          <ac:chgData name="Student 245365" userId="aafd1830-4e85-4dd2-9a66-d84d2970aaa9" providerId="ADAL" clId="{1CD3AEF7-5476-46E9-AA2F-382A23939EDE}" dt="2019-05-18T10:53:04.464" v="189" actId="26606"/>
          <ac:spMkLst>
            <pc:docMk/>
            <pc:sldMk cId="613400626" sldId="265"/>
            <ac:spMk id="71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0:53:04.464" v="189" actId="26606"/>
          <ac:spMkLst>
            <pc:docMk/>
            <pc:sldMk cId="613400626" sldId="265"/>
            <ac:spMk id="73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0:53:04.464" v="189" actId="26606"/>
          <ac:spMkLst>
            <pc:docMk/>
            <pc:sldMk cId="613400626" sldId="265"/>
            <ac:spMk id="77" creationId="{2A85F7B3-F4E6-4FBF-B74E-43CAB468F500}"/>
          </ac:spMkLst>
        </pc:spChg>
        <pc:spChg chg="add del">
          <ac:chgData name="Student 245365" userId="aafd1830-4e85-4dd2-9a66-d84d2970aaa9" providerId="ADAL" clId="{1CD3AEF7-5476-46E9-AA2F-382A23939EDE}" dt="2019-05-18T10:53:36.327" v="197" actId="26606"/>
          <ac:spMkLst>
            <pc:docMk/>
            <pc:sldMk cId="613400626" sldId="265"/>
            <ac:spMk id="3076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0:53:36.327" v="197" actId="26606"/>
          <ac:spMkLst>
            <pc:docMk/>
            <pc:sldMk cId="613400626" sldId="265"/>
            <ac:spMk id="3077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0:53:36.327" v="197" actId="26606"/>
          <ac:spMkLst>
            <pc:docMk/>
            <pc:sldMk cId="613400626" sldId="265"/>
            <ac:spMk id="3079" creationId="{CA73784B-AC76-4BAD-93AF-C72D0EDFD715}"/>
          </ac:spMkLst>
        </pc:spChg>
        <pc:picChg chg="add del mod">
          <ac:chgData name="Student 245365" userId="aafd1830-4e85-4dd2-9a66-d84d2970aaa9" providerId="ADAL" clId="{1CD3AEF7-5476-46E9-AA2F-382A23939EDE}" dt="2019-05-18T10:52:52.595" v="187" actId="478"/>
          <ac:picMkLst>
            <pc:docMk/>
            <pc:sldMk cId="613400626" sldId="265"/>
            <ac:picMk id="3" creationId="{A761D7F5-DBEA-47A2-83B4-A91D6E4B1DAA}"/>
          </ac:picMkLst>
        </pc:picChg>
        <pc:picChg chg="add mod ord">
          <ac:chgData name="Student 245365" userId="aafd1830-4e85-4dd2-9a66-d84d2970aaa9" providerId="ADAL" clId="{1CD3AEF7-5476-46E9-AA2F-382A23939EDE}" dt="2019-05-18T10:53:36.327" v="197" actId="26606"/>
          <ac:picMkLst>
            <pc:docMk/>
            <pc:sldMk cId="613400626" sldId="265"/>
            <ac:picMk id="3074" creationId="{D7054940-D1D8-4CF6-909D-BA998BF0F713}"/>
          </ac:picMkLst>
        </pc:picChg>
        <pc:cxnChg chg="add del">
          <ac:chgData name="Student 245365" userId="aafd1830-4e85-4dd2-9a66-d84d2970aaa9" providerId="ADAL" clId="{1CD3AEF7-5476-46E9-AA2F-382A23939EDE}" dt="2019-05-18T10:53:04.464" v="189" actId="26606"/>
          <ac:cxnSpMkLst>
            <pc:docMk/>
            <pc:sldMk cId="613400626" sldId="265"/>
            <ac:cxnSpMk id="75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0:53:04.464" v="189" actId="26606"/>
          <ac:cxnSpMkLst>
            <pc:docMk/>
            <pc:sldMk cId="613400626" sldId="265"/>
            <ac:cxnSpMk id="79" creationId="{73741D5B-1709-4CDB-963A-CC3C749412B8}"/>
          </ac:cxnSpMkLst>
        </pc:cxnChg>
        <pc:cxnChg chg="add del">
          <ac:chgData name="Student 245365" userId="aafd1830-4e85-4dd2-9a66-d84d2970aaa9" providerId="ADAL" clId="{1CD3AEF7-5476-46E9-AA2F-382A23939EDE}" dt="2019-05-18T10:53:36.327" v="197" actId="26606"/>
          <ac:cxnSpMkLst>
            <pc:docMk/>
            <pc:sldMk cId="613400626" sldId="265"/>
            <ac:cxnSpMk id="3078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0:53:36.327" v="197" actId="26606"/>
          <ac:cxnSpMkLst>
            <pc:docMk/>
            <pc:sldMk cId="613400626" sldId="265"/>
            <ac:cxnSpMk id="3080" creationId="{811DCF04-0C7C-44FC-8246-FC8D736B1A71}"/>
          </ac:cxnSpMkLst>
        </pc:cxnChg>
        <pc:cxnChg chg="add del">
          <ac:chgData name="Student 245365" userId="aafd1830-4e85-4dd2-9a66-d84d2970aaa9" providerId="ADAL" clId="{1CD3AEF7-5476-46E9-AA2F-382A23939EDE}" dt="2019-05-18T10:53:35.811" v="195" actId="26606"/>
          <ac:cxnSpMkLst>
            <pc:docMk/>
            <pc:sldMk cId="613400626" sldId="265"/>
            <ac:cxnSpMk id="3082" creationId="{9200C8B5-FB5A-4F8B-A9BD-693C051418A3}"/>
          </ac:cxnSpMkLst>
        </pc:cxnChg>
        <pc:cxnChg chg="add del">
          <ac:chgData name="Student 245365" userId="aafd1830-4e85-4dd2-9a66-d84d2970aaa9" providerId="ADAL" clId="{1CD3AEF7-5476-46E9-AA2F-382A23939EDE}" dt="2019-05-18T10:53:36.327" v="197" actId="26606"/>
          <ac:cxnSpMkLst>
            <pc:docMk/>
            <pc:sldMk cId="613400626" sldId="265"/>
            <ac:cxnSpMk id="3084" creationId="{9200C8B5-FB5A-4F8B-A9BD-693C051418A3}"/>
          </ac:cxnSpMkLst>
        </pc:cxnChg>
      </pc:sldChg>
      <pc:sldChg chg="addSp delSp modSp add mod modTransition setBg modNotesTx">
        <pc:chgData name="Student 245365" userId="aafd1830-4e85-4dd2-9a66-d84d2970aaa9" providerId="ADAL" clId="{1CD3AEF7-5476-46E9-AA2F-382A23939EDE}" dt="2019-05-18T17:16:19.529" v="2723"/>
        <pc:sldMkLst>
          <pc:docMk/>
          <pc:sldMk cId="1171159092" sldId="266"/>
        </pc:sldMkLst>
        <pc:spChg chg="mod">
          <ac:chgData name="Student 245365" userId="aafd1830-4e85-4dd2-9a66-d84d2970aaa9" providerId="ADAL" clId="{1CD3AEF7-5476-46E9-AA2F-382A23939EDE}" dt="2019-05-18T10:56:09.985" v="214" actId="26606"/>
          <ac:spMkLst>
            <pc:docMk/>
            <pc:sldMk cId="1171159092" sldId="266"/>
            <ac:spMk id="2" creationId="{565F0A32-5221-4198-A4B7-FFBAF267A41A}"/>
          </ac:spMkLst>
        </pc:spChg>
        <pc:spChg chg="add mod">
          <ac:chgData name="Student 245365" userId="aafd1830-4e85-4dd2-9a66-d84d2970aaa9" providerId="ADAL" clId="{1CD3AEF7-5476-46E9-AA2F-382A23939EDE}" dt="2019-05-18T10:56:42.650" v="218" actId="1076"/>
          <ac:spMkLst>
            <pc:docMk/>
            <pc:sldMk cId="1171159092" sldId="266"/>
            <ac:spMk id="4" creationId="{51065E60-5C58-4712-9656-CE1684731574}"/>
          </ac:spMkLst>
        </pc:spChg>
        <pc:spChg chg="add">
          <ac:chgData name="Student 245365" userId="aafd1830-4e85-4dd2-9a66-d84d2970aaa9" providerId="ADAL" clId="{1CD3AEF7-5476-46E9-AA2F-382A23939EDE}" dt="2019-05-18T10:56:09.985" v="214" actId="26606"/>
          <ac:spMkLst>
            <pc:docMk/>
            <pc:sldMk cId="1171159092" sldId="266"/>
            <ac:spMk id="71" creationId="{3A8EC506-B1DA-46A1-B44D-774E68468E13}"/>
          </ac:spMkLst>
        </pc:spChg>
        <pc:spChg chg="add">
          <ac:chgData name="Student 245365" userId="aafd1830-4e85-4dd2-9a66-d84d2970aaa9" providerId="ADAL" clId="{1CD3AEF7-5476-46E9-AA2F-382A23939EDE}" dt="2019-05-18T10:56:09.985" v="214" actId="26606"/>
          <ac:spMkLst>
            <pc:docMk/>
            <pc:sldMk cId="1171159092" sldId="266"/>
            <ac:spMk id="73" creationId="{BFF30785-305E-45D7-984F-5AA93D3CA561}"/>
          </ac:spMkLst>
        </pc:spChg>
        <pc:spChg chg="add">
          <ac:chgData name="Student 245365" userId="aafd1830-4e85-4dd2-9a66-d84d2970aaa9" providerId="ADAL" clId="{1CD3AEF7-5476-46E9-AA2F-382A23939EDE}" dt="2019-05-18T10:56:09.985" v="214" actId="26606"/>
          <ac:spMkLst>
            <pc:docMk/>
            <pc:sldMk cId="1171159092" sldId="266"/>
            <ac:spMk id="77" creationId="{CA73784B-AC76-4BAD-93AF-C72D0EDFD715}"/>
          </ac:spMkLst>
        </pc:spChg>
        <pc:picChg chg="add del mod">
          <ac:chgData name="Student 245365" userId="aafd1830-4e85-4dd2-9a66-d84d2970aaa9" providerId="ADAL" clId="{1CD3AEF7-5476-46E9-AA2F-382A23939EDE}" dt="2019-05-18T10:56:05.872" v="213" actId="478"/>
          <ac:picMkLst>
            <pc:docMk/>
            <pc:sldMk cId="1171159092" sldId="266"/>
            <ac:picMk id="3" creationId="{135B1A4E-A21C-41C5-87C6-F7FE029EC70D}"/>
          </ac:picMkLst>
        </pc:picChg>
        <pc:picChg chg="add mod">
          <ac:chgData name="Student 245365" userId="aafd1830-4e85-4dd2-9a66-d84d2970aaa9" providerId="ADAL" clId="{1CD3AEF7-5476-46E9-AA2F-382A23939EDE}" dt="2019-05-18T10:56:09.985" v="214" actId="26606"/>
          <ac:picMkLst>
            <pc:docMk/>
            <pc:sldMk cId="1171159092" sldId="266"/>
            <ac:picMk id="4098" creationId="{A023A325-9EE1-45BA-AF71-3E20FBF52E3A}"/>
          </ac:picMkLst>
        </pc:picChg>
        <pc:cxnChg chg="add">
          <ac:chgData name="Student 245365" userId="aafd1830-4e85-4dd2-9a66-d84d2970aaa9" providerId="ADAL" clId="{1CD3AEF7-5476-46E9-AA2F-382A23939EDE}" dt="2019-05-18T10:56:09.985" v="214" actId="26606"/>
          <ac:cxnSpMkLst>
            <pc:docMk/>
            <pc:sldMk cId="1171159092" sldId="266"/>
            <ac:cxnSpMk id="75" creationId="{15E01FA5-D766-43CA-A83D-E7CF3F04E96F}"/>
          </ac:cxnSpMkLst>
        </pc:cxnChg>
        <pc:cxnChg chg="add">
          <ac:chgData name="Student 245365" userId="aafd1830-4e85-4dd2-9a66-d84d2970aaa9" providerId="ADAL" clId="{1CD3AEF7-5476-46E9-AA2F-382A23939EDE}" dt="2019-05-18T10:56:09.985" v="214" actId="26606"/>
          <ac:cxnSpMkLst>
            <pc:docMk/>
            <pc:sldMk cId="1171159092" sldId="266"/>
            <ac:cxnSpMk id="79" creationId="{811DCF04-0C7C-44FC-8246-FC8D736B1A71}"/>
          </ac:cxnSpMkLst>
        </pc:cxnChg>
      </pc:sldChg>
      <pc:sldChg chg="addSp modSp add modTransition">
        <pc:chgData name="Student 245365" userId="aafd1830-4e85-4dd2-9a66-d84d2970aaa9" providerId="ADAL" clId="{1CD3AEF7-5476-46E9-AA2F-382A23939EDE}" dt="2019-05-18T17:16:19.529" v="2723"/>
        <pc:sldMkLst>
          <pc:docMk/>
          <pc:sldMk cId="2241476906" sldId="267"/>
        </pc:sldMkLst>
        <pc:spChg chg="mod">
          <ac:chgData name="Student 245365" userId="aafd1830-4e85-4dd2-9a66-d84d2970aaa9" providerId="ADAL" clId="{1CD3AEF7-5476-46E9-AA2F-382A23939EDE}" dt="2019-05-18T17:07:18.878" v="2586" actId="20577"/>
          <ac:spMkLst>
            <pc:docMk/>
            <pc:sldMk cId="2241476906" sldId="267"/>
            <ac:spMk id="2" creationId="{4B16F1A4-C3FC-4B65-8546-8A463C6B2A6A}"/>
          </ac:spMkLst>
        </pc:spChg>
        <pc:picChg chg="add mod">
          <ac:chgData name="Student 245365" userId="aafd1830-4e85-4dd2-9a66-d84d2970aaa9" providerId="ADAL" clId="{1CD3AEF7-5476-46E9-AA2F-382A23939EDE}" dt="2019-05-18T11:21:44.882" v="643" actId="1076"/>
          <ac:picMkLst>
            <pc:docMk/>
            <pc:sldMk cId="2241476906" sldId="267"/>
            <ac:picMk id="4" creationId="{D4F97180-F95B-4C51-BC9A-3B8EC919F818}"/>
          </ac:picMkLst>
        </pc:picChg>
        <pc:picChg chg="add mod">
          <ac:chgData name="Student 245365" userId="aafd1830-4e85-4dd2-9a66-d84d2970aaa9" providerId="ADAL" clId="{1CD3AEF7-5476-46E9-AA2F-382A23939EDE}" dt="2019-05-18T11:18:55.277" v="616" actId="1076"/>
          <ac:picMkLst>
            <pc:docMk/>
            <pc:sldMk cId="2241476906" sldId="267"/>
            <ac:picMk id="5122" creationId="{5DC6295C-DFBD-4604-B49D-225E40066311}"/>
          </ac:picMkLst>
        </pc:picChg>
        <pc:picChg chg="add mod">
          <ac:chgData name="Student 245365" userId="aafd1830-4e85-4dd2-9a66-d84d2970aaa9" providerId="ADAL" clId="{1CD3AEF7-5476-46E9-AA2F-382A23939EDE}" dt="2019-05-18T11:18:49.107" v="612" actId="1076"/>
          <ac:picMkLst>
            <pc:docMk/>
            <pc:sldMk cId="2241476906" sldId="267"/>
            <ac:picMk id="5124" creationId="{F2BBC56F-D67C-4662-9CCC-22D2C3F57504}"/>
          </ac:picMkLst>
        </pc:picChg>
        <pc:picChg chg="add mod">
          <ac:chgData name="Student 245365" userId="aafd1830-4e85-4dd2-9a66-d84d2970aaa9" providerId="ADAL" clId="{1CD3AEF7-5476-46E9-AA2F-382A23939EDE}" dt="2019-05-18T11:18:56.790" v="617" actId="1076"/>
          <ac:picMkLst>
            <pc:docMk/>
            <pc:sldMk cId="2241476906" sldId="267"/>
            <ac:picMk id="5126" creationId="{1F97C0C1-5F32-418C-8EB0-A9BA45813DDD}"/>
          </ac:picMkLst>
        </pc:picChg>
        <pc:picChg chg="add mod">
          <ac:chgData name="Student 245365" userId="aafd1830-4e85-4dd2-9a66-d84d2970aaa9" providerId="ADAL" clId="{1CD3AEF7-5476-46E9-AA2F-382A23939EDE}" dt="2019-05-18T11:18:59.673" v="618" actId="1076"/>
          <ac:picMkLst>
            <pc:docMk/>
            <pc:sldMk cId="2241476906" sldId="267"/>
            <ac:picMk id="5128" creationId="{1AFD89CF-C3C4-48A3-91C7-D5B2F07D0B55}"/>
          </ac:picMkLst>
        </pc:picChg>
        <pc:picChg chg="add mod">
          <ac:chgData name="Student 245365" userId="aafd1830-4e85-4dd2-9a66-d84d2970aaa9" providerId="ADAL" clId="{1CD3AEF7-5476-46E9-AA2F-382A23939EDE}" dt="2019-05-18T11:21:42.772" v="641" actId="14100"/>
          <ac:picMkLst>
            <pc:docMk/>
            <pc:sldMk cId="2241476906" sldId="267"/>
            <ac:picMk id="5130" creationId="{2550E9D3-E4BA-4A7C-85CB-47355707042F}"/>
          </ac:picMkLst>
        </pc:picChg>
        <pc:picChg chg="add mod">
          <ac:chgData name="Student 245365" userId="aafd1830-4e85-4dd2-9a66-d84d2970aaa9" providerId="ADAL" clId="{1CD3AEF7-5476-46E9-AA2F-382A23939EDE}" dt="2019-05-18T11:19:12.549" v="622" actId="1076"/>
          <ac:picMkLst>
            <pc:docMk/>
            <pc:sldMk cId="2241476906" sldId="267"/>
            <ac:picMk id="5132" creationId="{3F32EC3F-D22E-41DC-A64F-BF85301C6842}"/>
          </ac:picMkLst>
        </pc:picChg>
        <pc:picChg chg="add mod">
          <ac:chgData name="Student 245365" userId="aafd1830-4e85-4dd2-9a66-d84d2970aaa9" providerId="ADAL" clId="{1CD3AEF7-5476-46E9-AA2F-382A23939EDE}" dt="2019-05-18T11:19:37.982" v="625" actId="1076"/>
          <ac:picMkLst>
            <pc:docMk/>
            <pc:sldMk cId="2241476906" sldId="267"/>
            <ac:picMk id="5134" creationId="{6613D1B0-7E9B-4E94-9F38-9DB055CD71EB}"/>
          </ac:picMkLst>
        </pc:picChg>
        <pc:picChg chg="add mod">
          <ac:chgData name="Student 245365" userId="aafd1830-4e85-4dd2-9a66-d84d2970aaa9" providerId="ADAL" clId="{1CD3AEF7-5476-46E9-AA2F-382A23939EDE}" dt="2019-05-18T11:20:12.125" v="628" actId="1076"/>
          <ac:picMkLst>
            <pc:docMk/>
            <pc:sldMk cId="2241476906" sldId="267"/>
            <ac:picMk id="5136" creationId="{877D6D5C-AB27-4ACD-9354-EE66AEA57E4E}"/>
          </ac:picMkLst>
        </pc:picChg>
      </pc:sldChg>
      <pc:sldChg chg="addSp modSp add modTransition">
        <pc:chgData name="Student 245365" userId="aafd1830-4e85-4dd2-9a66-d84d2970aaa9" providerId="ADAL" clId="{1CD3AEF7-5476-46E9-AA2F-382A23939EDE}" dt="2019-05-18T17:16:19.529" v="2723"/>
        <pc:sldMkLst>
          <pc:docMk/>
          <pc:sldMk cId="2071605513" sldId="268"/>
        </pc:sldMkLst>
        <pc:spChg chg="mod">
          <ac:chgData name="Student 245365" userId="aafd1830-4e85-4dd2-9a66-d84d2970aaa9" providerId="ADAL" clId="{1CD3AEF7-5476-46E9-AA2F-382A23939EDE}" dt="2019-05-18T11:28:03.085" v="717" actId="20577"/>
          <ac:spMkLst>
            <pc:docMk/>
            <pc:sldMk cId="2071605513" sldId="268"/>
            <ac:spMk id="2" creationId="{A07463E7-592E-428A-B373-15F51246D311}"/>
          </ac:spMkLst>
        </pc:spChg>
        <pc:picChg chg="add mod">
          <ac:chgData name="Student 245365" userId="aafd1830-4e85-4dd2-9a66-d84d2970aaa9" providerId="ADAL" clId="{1CD3AEF7-5476-46E9-AA2F-382A23939EDE}" dt="2019-05-18T11:27:31.191" v="704" actId="1076"/>
          <ac:picMkLst>
            <pc:docMk/>
            <pc:sldMk cId="2071605513" sldId="268"/>
            <ac:picMk id="6146" creationId="{94045A3A-6E2C-4CF8-A36B-9C3C1FA85191}"/>
          </ac:picMkLst>
        </pc:picChg>
        <pc:picChg chg="add mod">
          <ac:chgData name="Student 245365" userId="aafd1830-4e85-4dd2-9a66-d84d2970aaa9" providerId="ADAL" clId="{1CD3AEF7-5476-46E9-AA2F-382A23939EDE}" dt="2019-05-18T11:27:57.562" v="711" actId="1076"/>
          <ac:picMkLst>
            <pc:docMk/>
            <pc:sldMk cId="2071605513" sldId="268"/>
            <ac:picMk id="6148" creationId="{1CC4D985-2FFC-406E-AF4C-62A52BA54A90}"/>
          </ac:picMkLst>
        </pc:picChg>
      </pc:sldChg>
      <pc:sldChg chg="addSp modSp add modTransition">
        <pc:chgData name="Student 245365" userId="aafd1830-4e85-4dd2-9a66-d84d2970aaa9" providerId="ADAL" clId="{1CD3AEF7-5476-46E9-AA2F-382A23939EDE}" dt="2019-05-18T17:16:19.529" v="2723"/>
        <pc:sldMkLst>
          <pc:docMk/>
          <pc:sldMk cId="1006138461" sldId="269"/>
        </pc:sldMkLst>
        <pc:spChg chg="mod">
          <ac:chgData name="Student 245365" userId="aafd1830-4e85-4dd2-9a66-d84d2970aaa9" providerId="ADAL" clId="{1CD3AEF7-5476-46E9-AA2F-382A23939EDE}" dt="2019-05-18T11:28:16.781" v="744" actId="20577"/>
          <ac:spMkLst>
            <pc:docMk/>
            <pc:sldMk cId="1006138461" sldId="269"/>
            <ac:spMk id="2" creationId="{4328615C-AC00-440C-946C-2DB83239F951}"/>
          </ac:spMkLst>
        </pc:spChg>
        <pc:picChg chg="add mod">
          <ac:chgData name="Student 245365" userId="aafd1830-4e85-4dd2-9a66-d84d2970aaa9" providerId="ADAL" clId="{1CD3AEF7-5476-46E9-AA2F-382A23939EDE}" dt="2019-05-18T11:29:04.832" v="750" actId="1076"/>
          <ac:picMkLst>
            <pc:docMk/>
            <pc:sldMk cId="1006138461" sldId="269"/>
            <ac:picMk id="3" creationId="{BBC332F7-97BC-4ACB-AEF6-4994A1FBAB6C}"/>
          </ac:picMkLst>
        </pc:picChg>
      </pc:sldChg>
      <pc:sldChg chg="addSp delSp modSp add mod ord modTransition setBg">
        <pc:chgData name="Student 245365" userId="aafd1830-4e85-4dd2-9a66-d84d2970aaa9" providerId="ADAL" clId="{1CD3AEF7-5476-46E9-AA2F-382A23939EDE}" dt="2019-05-22T15:47:13.286" v="2735"/>
        <pc:sldMkLst>
          <pc:docMk/>
          <pc:sldMk cId="4149243762" sldId="270"/>
        </pc:sldMkLst>
        <pc:spChg chg="mod">
          <ac:chgData name="Student 245365" userId="aafd1830-4e85-4dd2-9a66-d84d2970aaa9" providerId="ADAL" clId="{1CD3AEF7-5476-46E9-AA2F-382A23939EDE}" dt="2019-05-18T17:08:27.865" v="2589" actId="26606"/>
          <ac:spMkLst>
            <pc:docMk/>
            <pc:sldMk cId="4149243762" sldId="270"/>
            <ac:spMk id="2" creationId="{70B386B8-0F41-48F2-AAA7-C8E2BBC7C490}"/>
          </ac:spMkLst>
        </pc:spChg>
        <pc:spChg chg="add mod">
          <ac:chgData name="Student 245365" userId="aafd1830-4e85-4dd2-9a66-d84d2970aaa9" providerId="ADAL" clId="{1CD3AEF7-5476-46E9-AA2F-382A23939EDE}" dt="2019-05-18T17:08:27.865" v="2589" actId="26606"/>
          <ac:spMkLst>
            <pc:docMk/>
            <pc:sldMk cId="4149243762" sldId="270"/>
            <ac:spMk id="3" creationId="{113CE3EB-11F2-443A-BCEF-D201AF845598}"/>
          </ac:spMkLst>
        </pc:spChg>
        <pc:spChg chg="add del mod">
          <ac:chgData name="Student 245365" userId="aafd1830-4e85-4dd2-9a66-d84d2970aaa9" providerId="ADAL" clId="{1CD3AEF7-5476-46E9-AA2F-382A23939EDE}" dt="2019-05-18T15:53:50.509" v="1043"/>
          <ac:spMkLst>
            <pc:docMk/>
            <pc:sldMk cId="4149243762" sldId="270"/>
            <ac:spMk id="4" creationId="{E6AAE7B9-78F0-42C5-B8AC-A528B1BC1EFF}"/>
          </ac:spMkLst>
        </pc:spChg>
        <pc:spChg chg="add del">
          <ac:chgData name="Student 245365" userId="aafd1830-4e85-4dd2-9a66-d84d2970aaa9" providerId="ADAL" clId="{1CD3AEF7-5476-46E9-AA2F-382A23939EDE}" dt="2019-05-18T17:08:27.865" v="2589" actId="26606"/>
          <ac:spMkLst>
            <pc:docMk/>
            <pc:sldMk cId="4149243762" sldId="270"/>
            <ac:spMk id="77" creationId="{A786B6DB-748F-4EA8-8C89-03456AE5CD53}"/>
          </ac:spMkLst>
        </pc:spChg>
        <pc:spChg chg="add del">
          <ac:chgData name="Student 245365" userId="aafd1830-4e85-4dd2-9a66-d84d2970aaa9" providerId="ADAL" clId="{1CD3AEF7-5476-46E9-AA2F-382A23939EDE}" dt="2019-05-18T17:08:27.865" v="2589" actId="26606"/>
          <ac:spMkLst>
            <pc:docMk/>
            <pc:sldMk cId="4149243762" sldId="270"/>
            <ac:spMk id="81" creationId="{CF2F396F-4319-4410-AA23-7B799C883219}"/>
          </ac:spMkLst>
        </pc:spChg>
        <pc:spChg chg="add del">
          <ac:chgData name="Student 245365" userId="aafd1830-4e85-4dd2-9a66-d84d2970aaa9" providerId="ADAL" clId="{1CD3AEF7-5476-46E9-AA2F-382A23939EDE}" dt="2019-05-18T17:08:27.865" v="2589" actId="26606"/>
          <ac:spMkLst>
            <pc:docMk/>
            <pc:sldMk cId="4149243762" sldId="270"/>
            <ac:spMk id="83" creationId="{A1914D44-35B2-4E7C-8062-04A7AB0FEA04}"/>
          </ac:spMkLst>
        </pc:spChg>
        <pc:spChg chg="add del">
          <ac:chgData name="Student 245365" userId="aafd1830-4e85-4dd2-9a66-d84d2970aaa9" providerId="ADAL" clId="{1CD3AEF7-5476-46E9-AA2F-382A23939EDE}" dt="2019-05-18T17:08:27.865" v="2589" actId="26606"/>
          <ac:spMkLst>
            <pc:docMk/>
            <pc:sldMk cId="4149243762" sldId="270"/>
            <ac:spMk id="85" creationId="{26132D74-70B7-4914-A984-6A7D22566464}"/>
          </ac:spMkLst>
        </pc:spChg>
        <pc:spChg chg="add del">
          <ac:chgData name="Student 245365" userId="aafd1830-4e85-4dd2-9a66-d84d2970aaa9" providerId="ADAL" clId="{1CD3AEF7-5476-46E9-AA2F-382A23939EDE}" dt="2019-05-18T17:08:27.865" v="2589" actId="26606"/>
          <ac:spMkLst>
            <pc:docMk/>
            <pc:sldMk cId="4149243762" sldId="270"/>
            <ac:spMk id="87" creationId="{732341C7-CBE7-4714-8A47-5CB05BBC7FDD}"/>
          </ac:spMkLst>
        </pc:spChg>
        <pc:picChg chg="add mod">
          <ac:chgData name="Student 245365" userId="aafd1830-4e85-4dd2-9a66-d84d2970aaa9" providerId="ADAL" clId="{1CD3AEF7-5476-46E9-AA2F-382A23939EDE}" dt="2019-05-18T17:08:27.865" v="2589" actId="26606"/>
          <ac:picMkLst>
            <pc:docMk/>
            <pc:sldMk cId="4149243762" sldId="270"/>
            <ac:picMk id="5" creationId="{25833E6F-FAB5-4B22-8EF7-44462F30A895}"/>
          </ac:picMkLst>
        </pc:picChg>
        <pc:picChg chg="add mod">
          <ac:chgData name="Student 245365" userId="aafd1830-4e85-4dd2-9a66-d84d2970aaa9" providerId="ADAL" clId="{1CD3AEF7-5476-46E9-AA2F-382A23939EDE}" dt="2019-05-18T17:08:27.865" v="2589" actId="26606"/>
          <ac:picMkLst>
            <pc:docMk/>
            <pc:sldMk cId="4149243762" sldId="270"/>
            <ac:picMk id="1026" creationId="{347B43AC-4354-42EF-8B69-C5C0787D2F82}"/>
          </ac:picMkLst>
        </pc:picChg>
        <pc:picChg chg="add mod ord">
          <ac:chgData name="Student 245365" userId="aafd1830-4e85-4dd2-9a66-d84d2970aaa9" providerId="ADAL" clId="{1CD3AEF7-5476-46E9-AA2F-382A23939EDE}" dt="2019-05-18T17:08:27.865" v="2589" actId="26606"/>
          <ac:picMkLst>
            <pc:docMk/>
            <pc:sldMk cId="4149243762" sldId="270"/>
            <ac:picMk id="1028" creationId="{B2097D5F-A64C-4825-A16A-EA27426427E6}"/>
          </ac:picMkLst>
        </pc:picChg>
        <pc:picChg chg="add mod ord">
          <ac:chgData name="Student 245365" userId="aafd1830-4e85-4dd2-9a66-d84d2970aaa9" providerId="ADAL" clId="{1CD3AEF7-5476-46E9-AA2F-382A23939EDE}" dt="2019-05-18T17:08:27.865" v="2589" actId="26606"/>
          <ac:picMkLst>
            <pc:docMk/>
            <pc:sldMk cId="4149243762" sldId="270"/>
            <ac:picMk id="1030" creationId="{E4BE0286-18EE-4B00-AE40-12A53D170F82}"/>
          </ac:picMkLst>
        </pc:picChg>
        <pc:cxnChg chg="add del">
          <ac:chgData name="Student 245365" userId="aafd1830-4e85-4dd2-9a66-d84d2970aaa9" providerId="ADAL" clId="{1CD3AEF7-5476-46E9-AA2F-382A23939EDE}" dt="2019-05-18T17:08:27.865" v="2589" actId="26606"/>
          <ac:cxnSpMkLst>
            <pc:docMk/>
            <pc:sldMk cId="4149243762" sldId="270"/>
            <ac:cxnSpMk id="75" creationId="{2AC75469-4DB4-412B-82AD-7E1E21324C80}"/>
          </ac:cxnSpMkLst>
        </pc:cxnChg>
        <pc:cxnChg chg="add del">
          <ac:chgData name="Student 245365" userId="aafd1830-4e85-4dd2-9a66-d84d2970aaa9" providerId="ADAL" clId="{1CD3AEF7-5476-46E9-AA2F-382A23939EDE}" dt="2019-05-18T17:08:27.865" v="2589" actId="26606"/>
          <ac:cxnSpMkLst>
            <pc:docMk/>
            <pc:sldMk cId="4149243762" sldId="270"/>
            <ac:cxnSpMk id="79" creationId="{96FDDA62-16B8-4869-83E6-5B74119A4057}"/>
          </ac:cxnSpMkLst>
        </pc:cxnChg>
      </pc:sldChg>
      <pc:sldChg chg="addSp delSp modSp add mo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1424135804" sldId="271"/>
        </pc:sldMkLst>
        <pc:spChg chg="mod">
          <ac:chgData name="Student 245365" userId="aafd1830-4e85-4dd2-9a66-d84d2970aaa9" providerId="ADAL" clId="{1CD3AEF7-5476-46E9-AA2F-382A23939EDE}" dt="2019-05-18T17:08:43.875" v="2604" actId="26606"/>
          <ac:spMkLst>
            <pc:docMk/>
            <pc:sldMk cId="1424135804" sldId="271"/>
            <ac:spMk id="2" creationId="{5CDEE29B-9F91-4EC9-B9B9-557B28AF7456}"/>
          </ac:spMkLst>
        </pc:spChg>
        <pc:spChg chg="del mod">
          <ac:chgData name="Student 245365" userId="aafd1830-4e85-4dd2-9a66-d84d2970aaa9" providerId="ADAL" clId="{1CD3AEF7-5476-46E9-AA2F-382A23939EDE}" dt="2019-05-18T17:08:43.875" v="2604" actId="26606"/>
          <ac:spMkLst>
            <pc:docMk/>
            <pc:sldMk cId="1424135804" sldId="271"/>
            <ac:spMk id="3" creationId="{7CA9DBCE-B3C7-4F9D-A723-8C2F6EE8D03B}"/>
          </ac:spMkLst>
        </pc:spChg>
        <pc:spChg chg="del">
          <ac:chgData name="Student 245365" userId="aafd1830-4e85-4dd2-9a66-d84d2970aaa9" providerId="ADAL" clId="{1CD3AEF7-5476-46E9-AA2F-382A23939EDE}" dt="2019-05-18T15:59:10.598" v="1258"/>
          <ac:spMkLst>
            <pc:docMk/>
            <pc:sldMk cId="1424135804" sldId="271"/>
            <ac:spMk id="4" creationId="{BB8B65F1-0A93-4535-A6D3-FD401B3B0E4C}"/>
          </ac:spMkLst>
        </pc:spChg>
        <pc:spChg chg="add del mod">
          <ac:chgData name="Student 245365" userId="aafd1830-4e85-4dd2-9a66-d84d2970aaa9" providerId="ADAL" clId="{1CD3AEF7-5476-46E9-AA2F-382A23939EDE}" dt="2019-05-18T17:07:43.901" v="2587" actId="478"/>
          <ac:spMkLst>
            <pc:docMk/>
            <pc:sldMk cId="1424135804" sldId="271"/>
            <ac:spMk id="5" creationId="{B7DC9AC2-B5BD-4CBE-A19B-79E3B22A064B}"/>
          </ac:spMkLst>
        </pc:spChg>
        <pc:spChg chg="add">
          <ac:chgData name="Student 245365" userId="aafd1830-4e85-4dd2-9a66-d84d2970aaa9" providerId="ADAL" clId="{1CD3AEF7-5476-46E9-AA2F-382A23939EDE}" dt="2019-05-18T17:08:43.875" v="2604" actId="26606"/>
          <ac:spMkLst>
            <pc:docMk/>
            <pc:sldMk cId="1424135804" sldId="271"/>
            <ac:spMk id="12" creationId="{F7422F06-6017-4361-8872-E0E2CEB20B48}"/>
          </ac:spMkLst>
        </pc:spChg>
        <pc:graphicFrameChg chg="add">
          <ac:chgData name="Student 245365" userId="aafd1830-4e85-4dd2-9a66-d84d2970aaa9" providerId="ADAL" clId="{1CD3AEF7-5476-46E9-AA2F-382A23939EDE}" dt="2019-05-18T17:08:43.875" v="2604" actId="26606"/>
          <ac:graphicFrameMkLst>
            <pc:docMk/>
            <pc:sldMk cId="1424135804" sldId="271"/>
            <ac:graphicFrameMk id="6" creationId="{F64F59E1-032D-49B7-92F0-4869E211A436}"/>
          </ac:graphicFrameMkLst>
        </pc:graphicFrameChg>
        <pc:picChg chg="add del">
          <ac:chgData name="Student 245365" userId="aafd1830-4e85-4dd2-9a66-d84d2970aaa9" providerId="ADAL" clId="{1CD3AEF7-5476-46E9-AA2F-382A23939EDE}" dt="2019-05-18T15:59:25.645" v="1259"/>
          <ac:picMkLst>
            <pc:docMk/>
            <pc:sldMk cId="1424135804" sldId="271"/>
            <ac:picMk id="2050" creationId="{B00E9E58-F8C8-4E37-A6B7-AE3469E6CD16}"/>
          </ac:picMkLst>
        </pc:picChg>
        <pc:cxnChg chg="add">
          <ac:chgData name="Student 245365" userId="aafd1830-4e85-4dd2-9a66-d84d2970aaa9" providerId="ADAL" clId="{1CD3AEF7-5476-46E9-AA2F-382A23939EDE}" dt="2019-05-18T17:08:43.875" v="2604" actId="26606"/>
          <ac:cxnSpMkLst>
            <pc:docMk/>
            <pc:sldMk cId="1424135804" sldId="271"/>
            <ac:cxnSpMk id="10" creationId="{22953FD7-F17A-4D8D-8237-93E8D567166C}"/>
          </ac:cxnSpMkLst>
        </pc:cxnChg>
      </pc:sldChg>
      <pc:sldChg chg="addSp delSp modSp add mo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2144048022" sldId="273"/>
        </pc:sldMkLst>
        <pc:spChg chg="mod">
          <ac:chgData name="Student 245365" userId="aafd1830-4e85-4dd2-9a66-d84d2970aaa9" providerId="ADAL" clId="{1CD3AEF7-5476-46E9-AA2F-382A23939EDE}" dt="2019-05-18T17:11:15.969" v="2673" actId="26606"/>
          <ac:spMkLst>
            <pc:docMk/>
            <pc:sldMk cId="2144048022" sldId="273"/>
            <ac:spMk id="2" creationId="{FF268FDC-E0ED-4980-80D2-80DA949B6E11}"/>
          </ac:spMkLst>
        </pc:spChg>
        <pc:spChg chg="del">
          <ac:chgData name="Student 245365" userId="aafd1830-4e85-4dd2-9a66-d84d2970aaa9" providerId="ADAL" clId="{1CD3AEF7-5476-46E9-AA2F-382A23939EDE}" dt="2019-05-18T16:00:04.019" v="1326"/>
          <ac:spMkLst>
            <pc:docMk/>
            <pc:sldMk cId="2144048022" sldId="273"/>
            <ac:spMk id="3" creationId="{B09BC693-DD4B-4D36-9290-64963A6DD9AE}"/>
          </ac:spMkLst>
        </pc:spChg>
        <pc:spChg chg="del">
          <ac:chgData name="Student 245365" userId="aafd1830-4e85-4dd2-9a66-d84d2970aaa9" providerId="ADAL" clId="{1CD3AEF7-5476-46E9-AA2F-382A23939EDE}" dt="2019-05-18T16:00:04.019" v="1326"/>
          <ac:spMkLst>
            <pc:docMk/>
            <pc:sldMk cId="2144048022" sldId="273"/>
            <ac:spMk id="4" creationId="{4E329687-9563-4E50-B1CE-E4A9B80205F6}"/>
          </ac:spMkLst>
        </pc:spChg>
        <pc:spChg chg="add del mod">
          <ac:chgData name="Student 245365" userId="aafd1830-4e85-4dd2-9a66-d84d2970aaa9" providerId="ADAL" clId="{1CD3AEF7-5476-46E9-AA2F-382A23939EDE}" dt="2019-05-18T16:00:05.861" v="1327"/>
          <ac:spMkLst>
            <pc:docMk/>
            <pc:sldMk cId="2144048022" sldId="273"/>
            <ac:spMk id="5" creationId="{BA8F80E5-A807-4FD1-A421-DAEDDAD49C22}"/>
          </ac:spMkLst>
        </pc:spChg>
        <pc:spChg chg="add del">
          <ac:chgData name="Student 245365" userId="aafd1830-4e85-4dd2-9a66-d84d2970aaa9" providerId="ADAL" clId="{1CD3AEF7-5476-46E9-AA2F-382A23939EDE}" dt="2019-05-18T17:11:15.969" v="2673" actId="26606"/>
          <ac:spMkLst>
            <pc:docMk/>
            <pc:sldMk cId="2144048022" sldId="273"/>
            <ac:spMk id="73" creationId="{CBDDD243-ED5F-4896-B18B-ABCF4B7E12C9}"/>
          </ac:spMkLst>
        </pc:spChg>
        <pc:spChg chg="add del">
          <ac:chgData name="Student 245365" userId="aafd1830-4e85-4dd2-9a66-d84d2970aaa9" providerId="ADAL" clId="{1CD3AEF7-5476-46E9-AA2F-382A23939EDE}" dt="2019-05-18T17:11:15.969" v="2673" actId="26606"/>
          <ac:spMkLst>
            <pc:docMk/>
            <pc:sldMk cId="2144048022" sldId="273"/>
            <ac:spMk id="75" creationId="{319E6BB3-DF2B-4751-97C5-B3DB949AED9A}"/>
          </ac:spMkLst>
        </pc:spChg>
        <pc:spChg chg="add del">
          <ac:chgData name="Student 245365" userId="aafd1830-4e85-4dd2-9a66-d84d2970aaa9" providerId="ADAL" clId="{1CD3AEF7-5476-46E9-AA2F-382A23939EDE}" dt="2019-05-18T17:11:15.461" v="2670" actId="26606"/>
          <ac:spMkLst>
            <pc:docMk/>
            <pc:sldMk cId="2144048022" sldId="273"/>
            <ac:spMk id="137" creationId="{C23416DF-B283-4D9F-A625-146552CA9EDB}"/>
          </ac:spMkLst>
        </pc:spChg>
        <pc:spChg chg="add del">
          <ac:chgData name="Student 245365" userId="aafd1830-4e85-4dd2-9a66-d84d2970aaa9" providerId="ADAL" clId="{1CD3AEF7-5476-46E9-AA2F-382A23939EDE}" dt="2019-05-18T17:11:15.461" v="2670" actId="26606"/>
          <ac:spMkLst>
            <pc:docMk/>
            <pc:sldMk cId="2144048022" sldId="273"/>
            <ac:spMk id="139" creationId="{73834904-4D9B-41F7-8DA6-0709FD9F7E9D}"/>
          </ac:spMkLst>
        </pc:spChg>
        <pc:spChg chg="add del">
          <ac:chgData name="Student 245365" userId="aafd1830-4e85-4dd2-9a66-d84d2970aaa9" providerId="ADAL" clId="{1CD3AEF7-5476-46E9-AA2F-382A23939EDE}" dt="2019-05-18T17:11:15.461" v="2670" actId="26606"/>
          <ac:spMkLst>
            <pc:docMk/>
            <pc:sldMk cId="2144048022" sldId="273"/>
            <ac:spMk id="143" creationId="{1D2E3C52-528A-4049-BCAA-5460756BC033}"/>
          </ac:spMkLst>
        </pc:spChg>
        <pc:spChg chg="add del">
          <ac:chgData name="Student 245365" userId="aafd1830-4e85-4dd2-9a66-d84d2970aaa9" providerId="ADAL" clId="{1CD3AEF7-5476-46E9-AA2F-382A23939EDE}" dt="2019-05-18T17:11:15.461" v="2670" actId="26606"/>
          <ac:spMkLst>
            <pc:docMk/>
            <pc:sldMk cId="2144048022" sldId="273"/>
            <ac:spMk id="145" creationId="{CD5B542C-8183-4445-AF4D-B23AAE3299EE}"/>
          </ac:spMkLst>
        </pc:spChg>
        <pc:spChg chg="add del">
          <ac:chgData name="Student 245365" userId="aafd1830-4e85-4dd2-9a66-d84d2970aaa9" providerId="ADAL" clId="{1CD3AEF7-5476-46E9-AA2F-382A23939EDE}" dt="2019-05-18T17:11:15.936" v="2672" actId="26606"/>
          <ac:spMkLst>
            <pc:docMk/>
            <pc:sldMk cId="2144048022" sldId="273"/>
            <ac:spMk id="4102" creationId="{6AB9711F-9D4F-49B4-892B-FEF66AA2FA95}"/>
          </ac:spMkLst>
        </pc:spChg>
        <pc:spChg chg="add del">
          <ac:chgData name="Student 245365" userId="aafd1830-4e85-4dd2-9a66-d84d2970aaa9" providerId="ADAL" clId="{1CD3AEF7-5476-46E9-AA2F-382A23939EDE}" dt="2019-05-18T17:11:15.936" v="2672" actId="26606"/>
          <ac:spMkLst>
            <pc:docMk/>
            <pc:sldMk cId="2144048022" sldId="273"/>
            <ac:spMk id="4103" creationId="{3A32867E-64D3-4B51-85AC-D771EA43C320}"/>
          </ac:spMkLst>
        </pc:spChg>
        <pc:spChg chg="add del">
          <ac:chgData name="Student 245365" userId="aafd1830-4e85-4dd2-9a66-d84d2970aaa9" providerId="ADAL" clId="{1CD3AEF7-5476-46E9-AA2F-382A23939EDE}" dt="2019-05-18T17:11:15.936" v="2672" actId="26606"/>
          <ac:spMkLst>
            <pc:docMk/>
            <pc:sldMk cId="2144048022" sldId="273"/>
            <ac:spMk id="4105" creationId="{363104CD-8037-4022-8EEC-A32EDF6154AC}"/>
          </ac:spMkLst>
        </pc:spChg>
        <pc:spChg chg="add">
          <ac:chgData name="Student 245365" userId="aafd1830-4e85-4dd2-9a66-d84d2970aaa9" providerId="ADAL" clId="{1CD3AEF7-5476-46E9-AA2F-382A23939EDE}" dt="2019-05-18T17:11:15.969" v="2673" actId="26606"/>
          <ac:spMkLst>
            <pc:docMk/>
            <pc:sldMk cId="2144048022" sldId="273"/>
            <ac:spMk id="4108" creationId="{C23416DF-B283-4D9F-A625-146552CA9EDB}"/>
          </ac:spMkLst>
        </pc:spChg>
        <pc:spChg chg="add">
          <ac:chgData name="Student 245365" userId="aafd1830-4e85-4dd2-9a66-d84d2970aaa9" providerId="ADAL" clId="{1CD3AEF7-5476-46E9-AA2F-382A23939EDE}" dt="2019-05-18T17:11:15.969" v="2673" actId="26606"/>
          <ac:spMkLst>
            <pc:docMk/>
            <pc:sldMk cId="2144048022" sldId="273"/>
            <ac:spMk id="4109" creationId="{73834904-4D9B-41F7-8DA6-0709FD9F7E9D}"/>
          </ac:spMkLst>
        </pc:spChg>
        <pc:spChg chg="add">
          <ac:chgData name="Student 245365" userId="aafd1830-4e85-4dd2-9a66-d84d2970aaa9" providerId="ADAL" clId="{1CD3AEF7-5476-46E9-AA2F-382A23939EDE}" dt="2019-05-18T17:11:15.969" v="2673" actId="26606"/>
          <ac:spMkLst>
            <pc:docMk/>
            <pc:sldMk cId="2144048022" sldId="273"/>
            <ac:spMk id="4111" creationId="{1D2E3C52-528A-4049-BCAA-5460756BC033}"/>
          </ac:spMkLst>
        </pc:spChg>
        <pc:spChg chg="add">
          <ac:chgData name="Student 245365" userId="aafd1830-4e85-4dd2-9a66-d84d2970aaa9" providerId="ADAL" clId="{1CD3AEF7-5476-46E9-AA2F-382A23939EDE}" dt="2019-05-18T17:11:15.969" v="2673" actId="26606"/>
          <ac:spMkLst>
            <pc:docMk/>
            <pc:sldMk cId="2144048022" sldId="273"/>
            <ac:spMk id="4112" creationId="{CD5B542C-8183-4445-AF4D-B23AAE3299EE}"/>
          </ac:spMkLst>
        </pc:spChg>
        <pc:picChg chg="add mod ord">
          <ac:chgData name="Student 245365" userId="aafd1830-4e85-4dd2-9a66-d84d2970aaa9" providerId="ADAL" clId="{1CD3AEF7-5476-46E9-AA2F-382A23939EDE}" dt="2019-05-18T17:11:15.969" v="2673" actId="26606"/>
          <ac:picMkLst>
            <pc:docMk/>
            <pc:sldMk cId="2144048022" sldId="273"/>
            <ac:picMk id="4098" creationId="{7A3E6C46-D384-47B5-8E79-5B528367AC74}"/>
          </ac:picMkLst>
        </pc:picChg>
        <pc:picChg chg="add mod">
          <ac:chgData name="Student 245365" userId="aafd1830-4e85-4dd2-9a66-d84d2970aaa9" providerId="ADAL" clId="{1CD3AEF7-5476-46E9-AA2F-382A23939EDE}" dt="2019-05-18T17:11:15.969" v="2673" actId="26606"/>
          <ac:picMkLst>
            <pc:docMk/>
            <pc:sldMk cId="2144048022" sldId="273"/>
            <ac:picMk id="4100" creationId="{4817D401-F198-4724-940C-EFD0B5F16BA5}"/>
          </ac:picMkLst>
        </pc:picChg>
        <pc:cxnChg chg="add del">
          <ac:chgData name="Student 245365" userId="aafd1830-4e85-4dd2-9a66-d84d2970aaa9" providerId="ADAL" clId="{1CD3AEF7-5476-46E9-AA2F-382A23939EDE}" dt="2019-05-18T17:11:15.969" v="2673" actId="26606"/>
          <ac:cxnSpMkLst>
            <pc:docMk/>
            <pc:sldMk cId="2144048022" sldId="273"/>
            <ac:cxnSpMk id="71" creationId="{9200C8B5-FB5A-4F8B-A9BD-693C051418A3}"/>
          </ac:cxnSpMkLst>
        </pc:cxnChg>
        <pc:cxnChg chg="add del">
          <ac:chgData name="Student 245365" userId="aafd1830-4e85-4dd2-9a66-d84d2970aaa9" providerId="ADAL" clId="{1CD3AEF7-5476-46E9-AA2F-382A23939EDE}" dt="2019-05-18T17:11:15.969" v="2673" actId="26606"/>
          <ac:cxnSpMkLst>
            <pc:docMk/>
            <pc:sldMk cId="2144048022" sldId="273"/>
            <ac:cxnSpMk id="77" creationId="{A61721DD-D110-44EE-82A7-D56AB687E614}"/>
          </ac:cxnSpMkLst>
        </pc:cxnChg>
        <pc:cxnChg chg="add del">
          <ac:chgData name="Student 245365" userId="aafd1830-4e85-4dd2-9a66-d84d2970aaa9" providerId="ADAL" clId="{1CD3AEF7-5476-46E9-AA2F-382A23939EDE}" dt="2019-05-18T17:11:15.461" v="2670" actId="26606"/>
          <ac:cxnSpMkLst>
            <pc:docMk/>
            <pc:sldMk cId="2144048022" sldId="273"/>
            <ac:cxnSpMk id="141" creationId="{C00D1207-ECAF-48E9-8834-2CE4D2198234}"/>
          </ac:cxnSpMkLst>
        </pc:cxnChg>
        <pc:cxnChg chg="add del">
          <ac:chgData name="Student 245365" userId="aafd1830-4e85-4dd2-9a66-d84d2970aaa9" providerId="ADAL" clId="{1CD3AEF7-5476-46E9-AA2F-382A23939EDE}" dt="2019-05-18T17:11:15.461" v="2670" actId="26606"/>
          <ac:cxnSpMkLst>
            <pc:docMk/>
            <pc:sldMk cId="2144048022" sldId="273"/>
            <ac:cxnSpMk id="147" creationId="{84ED9B5A-5577-4CA5-97AA-0E5E2EA9756F}"/>
          </ac:cxnSpMkLst>
        </pc:cxnChg>
        <pc:cxnChg chg="add del">
          <ac:chgData name="Student 245365" userId="aafd1830-4e85-4dd2-9a66-d84d2970aaa9" providerId="ADAL" clId="{1CD3AEF7-5476-46E9-AA2F-382A23939EDE}" dt="2019-05-18T17:11:15.461" v="2670" actId="26606"/>
          <ac:cxnSpMkLst>
            <pc:docMk/>
            <pc:sldMk cId="2144048022" sldId="273"/>
            <ac:cxnSpMk id="149" creationId="{2724283B-587C-4A0E-A50E-B8914975B48A}"/>
          </ac:cxnSpMkLst>
        </pc:cxnChg>
        <pc:cxnChg chg="add del">
          <ac:chgData name="Student 245365" userId="aafd1830-4e85-4dd2-9a66-d84d2970aaa9" providerId="ADAL" clId="{1CD3AEF7-5476-46E9-AA2F-382A23939EDE}" dt="2019-05-18T17:11:15.936" v="2672" actId="26606"/>
          <ac:cxnSpMkLst>
            <pc:docMk/>
            <pc:sldMk cId="2144048022" sldId="273"/>
            <ac:cxnSpMk id="4104" creationId="{AFD44988-8DFE-46FC-967A-F6DB265384B1}"/>
          </ac:cxnSpMkLst>
        </pc:cxnChg>
        <pc:cxnChg chg="add del">
          <ac:chgData name="Student 245365" userId="aafd1830-4e85-4dd2-9a66-d84d2970aaa9" providerId="ADAL" clId="{1CD3AEF7-5476-46E9-AA2F-382A23939EDE}" dt="2019-05-18T17:11:15.936" v="2672" actId="26606"/>
          <ac:cxnSpMkLst>
            <pc:docMk/>
            <pc:sldMk cId="2144048022" sldId="273"/>
            <ac:cxnSpMk id="4106" creationId="{33CBC29A-1047-453C-84AD-4E4EB59EEEC3}"/>
          </ac:cxnSpMkLst>
        </pc:cxnChg>
        <pc:cxnChg chg="add">
          <ac:chgData name="Student 245365" userId="aafd1830-4e85-4dd2-9a66-d84d2970aaa9" providerId="ADAL" clId="{1CD3AEF7-5476-46E9-AA2F-382A23939EDE}" dt="2019-05-18T17:11:15.969" v="2673" actId="26606"/>
          <ac:cxnSpMkLst>
            <pc:docMk/>
            <pc:sldMk cId="2144048022" sldId="273"/>
            <ac:cxnSpMk id="4110" creationId="{C00D1207-ECAF-48E9-8834-2CE4D2198234}"/>
          </ac:cxnSpMkLst>
        </pc:cxnChg>
        <pc:cxnChg chg="add">
          <ac:chgData name="Student 245365" userId="aafd1830-4e85-4dd2-9a66-d84d2970aaa9" providerId="ADAL" clId="{1CD3AEF7-5476-46E9-AA2F-382A23939EDE}" dt="2019-05-18T17:11:15.969" v="2673" actId="26606"/>
          <ac:cxnSpMkLst>
            <pc:docMk/>
            <pc:sldMk cId="2144048022" sldId="273"/>
            <ac:cxnSpMk id="4113" creationId="{84ED9B5A-5577-4CA5-97AA-0E5E2EA9756F}"/>
          </ac:cxnSpMkLst>
        </pc:cxnChg>
        <pc:cxnChg chg="add">
          <ac:chgData name="Student 245365" userId="aafd1830-4e85-4dd2-9a66-d84d2970aaa9" providerId="ADAL" clId="{1CD3AEF7-5476-46E9-AA2F-382A23939EDE}" dt="2019-05-18T17:11:15.969" v="2673" actId="26606"/>
          <ac:cxnSpMkLst>
            <pc:docMk/>
            <pc:sldMk cId="2144048022" sldId="273"/>
            <ac:cxnSpMk id="4114" creationId="{2724283B-587C-4A0E-A50E-B8914975B48A}"/>
          </ac:cxnSpMkLst>
        </pc:cxnChg>
      </pc:sldChg>
      <pc:sldChg chg="addSp delSp modSp add mod modTransition setBg setClrOvrMap">
        <pc:chgData name="Student 245365" userId="aafd1830-4e85-4dd2-9a66-d84d2970aaa9" providerId="ADAL" clId="{1CD3AEF7-5476-46E9-AA2F-382A23939EDE}" dt="2019-05-18T17:16:19.529" v="2723"/>
        <pc:sldMkLst>
          <pc:docMk/>
          <pc:sldMk cId="3777063064" sldId="274"/>
        </pc:sldMkLst>
        <pc:spChg chg="mod">
          <ac:chgData name="Student 245365" userId="aafd1830-4e85-4dd2-9a66-d84d2970aaa9" providerId="ADAL" clId="{1CD3AEF7-5476-46E9-AA2F-382A23939EDE}" dt="2019-05-18T17:11:56.547" v="2676" actId="26606"/>
          <ac:spMkLst>
            <pc:docMk/>
            <pc:sldMk cId="3777063064" sldId="274"/>
            <ac:spMk id="2" creationId="{9CCA016B-D95D-4C0E-9C5B-6A05809DBEE1}"/>
          </ac:spMkLst>
        </pc:spChg>
        <pc:spChg chg="add del">
          <ac:chgData name="Student 245365" userId="aafd1830-4e85-4dd2-9a66-d84d2970aaa9" providerId="ADAL" clId="{1CD3AEF7-5476-46E9-AA2F-382A23939EDE}" dt="2019-05-18T16:05:28.057" v="1362"/>
          <ac:spMkLst>
            <pc:docMk/>
            <pc:sldMk cId="3777063064" sldId="274"/>
            <ac:spMk id="3" creationId="{B9FEEBEA-4356-49F9-8E49-C4295FFBC005}"/>
          </ac:spMkLst>
        </pc:spChg>
        <pc:spChg chg="add del mod">
          <ac:chgData name="Student 245365" userId="aafd1830-4e85-4dd2-9a66-d84d2970aaa9" providerId="ADAL" clId="{1CD3AEF7-5476-46E9-AA2F-382A23939EDE}" dt="2019-05-18T16:05:33.392" v="1364"/>
          <ac:spMkLst>
            <pc:docMk/>
            <pc:sldMk cId="3777063064" sldId="274"/>
            <ac:spMk id="4" creationId="{0E22CDAF-8FEB-42B0-8321-56BBB15B5665}"/>
          </ac:spMkLst>
        </pc:spChg>
        <pc:spChg chg="add del">
          <ac:chgData name="Student 245365" userId="aafd1830-4e85-4dd2-9a66-d84d2970aaa9" providerId="ADAL" clId="{1CD3AEF7-5476-46E9-AA2F-382A23939EDE}" dt="2019-05-18T17:11:56.547" v="2676" actId="26606"/>
          <ac:spMkLst>
            <pc:docMk/>
            <pc:sldMk cId="3777063064" sldId="274"/>
            <ac:spMk id="27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7:11:56.547" v="2676" actId="26606"/>
          <ac:spMkLst>
            <pc:docMk/>
            <pc:sldMk cId="3777063064" sldId="274"/>
            <ac:spMk id="29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7:11:56.547" v="2676" actId="26606"/>
          <ac:spMkLst>
            <pc:docMk/>
            <pc:sldMk cId="3777063064" sldId="274"/>
            <ac:spMk id="33" creationId="{42DD0C21-8FEE-4C18-8789-CC8ABE206FE6}"/>
          </ac:spMkLst>
        </pc:spChg>
        <pc:spChg chg="add del">
          <ac:chgData name="Student 245365" userId="aafd1830-4e85-4dd2-9a66-d84d2970aaa9" providerId="ADAL" clId="{1CD3AEF7-5476-46E9-AA2F-382A23939EDE}" dt="2019-05-18T17:11:56.547" v="2676" actId="26606"/>
          <ac:spMkLst>
            <pc:docMk/>
            <pc:sldMk cId="3777063064" sldId="274"/>
            <ac:spMk id="35" creationId="{A4B51757-7607-4CEA-A0EE-3C5BDC2C1CFB}"/>
          </ac:spMkLst>
        </pc:spChg>
        <pc:spChg chg="add">
          <ac:chgData name="Student 245365" userId="aafd1830-4e85-4dd2-9a66-d84d2970aaa9" providerId="ADAL" clId="{1CD3AEF7-5476-46E9-AA2F-382A23939EDE}" dt="2019-05-18T17:11:56.547" v="2676" actId="26606"/>
          <ac:spMkLst>
            <pc:docMk/>
            <pc:sldMk cId="3777063064" sldId="274"/>
            <ac:spMk id="73" creationId="{C23416DF-B283-4D9F-A625-146552CA9EDB}"/>
          </ac:spMkLst>
        </pc:spChg>
        <pc:spChg chg="add del">
          <ac:chgData name="Student 245365" userId="aafd1830-4e85-4dd2-9a66-d84d2970aaa9" providerId="ADAL" clId="{1CD3AEF7-5476-46E9-AA2F-382A23939EDE}" dt="2019-05-18T16:05:14.197" v="1350" actId="26606"/>
          <ac:spMkLst>
            <pc:docMk/>
            <pc:sldMk cId="3777063064" sldId="274"/>
            <ac:spMk id="74" creationId="{4038CB10-1F5C-4D54-9DF7-12586DE5B007}"/>
          </ac:spMkLst>
        </pc:spChg>
        <pc:spChg chg="add">
          <ac:chgData name="Student 245365" userId="aafd1830-4e85-4dd2-9a66-d84d2970aaa9" providerId="ADAL" clId="{1CD3AEF7-5476-46E9-AA2F-382A23939EDE}" dt="2019-05-18T17:11:56.547" v="2676" actId="26606"/>
          <ac:spMkLst>
            <pc:docMk/>
            <pc:sldMk cId="3777063064" sldId="274"/>
            <ac:spMk id="75" creationId="{73834904-4D9B-41F7-8DA6-0709FD9F7E9D}"/>
          </ac:spMkLst>
        </pc:spChg>
        <pc:spChg chg="add del">
          <ac:chgData name="Student 245365" userId="aafd1830-4e85-4dd2-9a66-d84d2970aaa9" providerId="ADAL" clId="{1CD3AEF7-5476-46E9-AA2F-382A23939EDE}" dt="2019-05-18T16:05:14.197" v="1350" actId="26606"/>
          <ac:spMkLst>
            <pc:docMk/>
            <pc:sldMk cId="3777063064" sldId="274"/>
            <ac:spMk id="76" creationId="{73ED6512-6858-4552-B699-9A97FE9A4EA2}"/>
          </ac:spMkLst>
        </pc:spChg>
        <pc:spChg chg="add">
          <ac:chgData name="Student 245365" userId="aafd1830-4e85-4dd2-9a66-d84d2970aaa9" providerId="ADAL" clId="{1CD3AEF7-5476-46E9-AA2F-382A23939EDE}" dt="2019-05-18T17:11:56.547" v="2676" actId="26606"/>
          <ac:spMkLst>
            <pc:docMk/>
            <pc:sldMk cId="3777063064" sldId="274"/>
            <ac:spMk id="79" creationId="{1D2E3C52-528A-4049-BCAA-5460756BC033}"/>
          </ac:spMkLst>
        </pc:spChg>
        <pc:spChg chg="add">
          <ac:chgData name="Student 245365" userId="aafd1830-4e85-4dd2-9a66-d84d2970aaa9" providerId="ADAL" clId="{1CD3AEF7-5476-46E9-AA2F-382A23939EDE}" dt="2019-05-18T17:11:56.547" v="2676" actId="26606"/>
          <ac:spMkLst>
            <pc:docMk/>
            <pc:sldMk cId="3777063064" sldId="274"/>
            <ac:spMk id="81" creationId="{CD5B542C-8183-4445-AF4D-B23AAE3299EE}"/>
          </ac:spMkLst>
        </pc:spChg>
        <pc:spChg chg="add del">
          <ac:chgData name="Student 245365" userId="aafd1830-4e85-4dd2-9a66-d84d2970aaa9" providerId="ADAL" clId="{1CD3AEF7-5476-46E9-AA2F-382A23939EDE}" dt="2019-05-18T16:05:14.197" v="1350" actId="26606"/>
          <ac:spMkLst>
            <pc:docMk/>
            <pc:sldMk cId="3777063064" sldId="274"/>
            <ac:spMk id="5127" creationId="{9941F352-ABD8-42A8-8C37-E143183A1FCC}"/>
          </ac:spMkLst>
        </pc:spChg>
        <pc:spChg chg="add del">
          <ac:chgData name="Student 245365" userId="aafd1830-4e85-4dd2-9a66-d84d2970aaa9" providerId="ADAL" clId="{1CD3AEF7-5476-46E9-AA2F-382A23939EDE}" dt="2019-05-18T16:05:16.238" v="1352" actId="26606"/>
          <ac:spMkLst>
            <pc:docMk/>
            <pc:sldMk cId="3777063064" sldId="274"/>
            <ac:spMk id="5129" creationId="{5DE276E5-6183-4E6F-AA64-D86C9FC4126E}"/>
          </ac:spMkLst>
        </pc:spChg>
        <pc:spChg chg="add del">
          <ac:chgData name="Student 245365" userId="aafd1830-4e85-4dd2-9a66-d84d2970aaa9" providerId="ADAL" clId="{1CD3AEF7-5476-46E9-AA2F-382A23939EDE}" dt="2019-05-18T16:05:17.004" v="1354" actId="26606"/>
          <ac:spMkLst>
            <pc:docMk/>
            <pc:sldMk cId="3777063064" sldId="274"/>
            <ac:spMk id="5132" creationId="{4FAE1107-CEC3-4041-8BAA-CDB6F6759B35}"/>
          </ac:spMkLst>
        </pc:spChg>
        <pc:spChg chg="add del">
          <ac:chgData name="Student 245365" userId="aafd1830-4e85-4dd2-9a66-d84d2970aaa9" providerId="ADAL" clId="{1CD3AEF7-5476-46E9-AA2F-382A23939EDE}" dt="2019-05-18T16:05:17.004" v="1354" actId="26606"/>
          <ac:spMkLst>
            <pc:docMk/>
            <pc:sldMk cId="3777063064" sldId="274"/>
            <ac:spMk id="5134" creationId="{BBAE01EB-9998-44F7-A37B-60B1CF44DC19}"/>
          </ac:spMkLst>
        </pc:spChg>
        <pc:spChg chg="add del">
          <ac:chgData name="Student 245365" userId="aafd1830-4e85-4dd2-9a66-d84d2970aaa9" providerId="ADAL" clId="{1CD3AEF7-5476-46E9-AA2F-382A23939EDE}" dt="2019-05-18T16:05:19.888" v="1356" actId="26606"/>
          <ac:spMkLst>
            <pc:docMk/>
            <pc:sldMk cId="3777063064" sldId="274"/>
            <ac:spMk id="5137" creationId="{126BA74D-AF84-469C-AA70-CCC625A3D908}"/>
          </ac:spMkLst>
        </pc:spChg>
        <pc:spChg chg="add del">
          <ac:chgData name="Student 245365" userId="aafd1830-4e85-4dd2-9a66-d84d2970aaa9" providerId="ADAL" clId="{1CD3AEF7-5476-46E9-AA2F-382A23939EDE}" dt="2019-05-18T16:05:22.904" v="1358" actId="26606"/>
          <ac:spMkLst>
            <pc:docMk/>
            <pc:sldMk cId="3777063064" sldId="274"/>
            <ac:spMk id="5140" creationId="{B32DC26D-8B9B-4CC1-B3CC-D3EA0FB162CD}"/>
          </ac:spMkLst>
        </pc:spChg>
        <pc:spChg chg="add del">
          <ac:chgData name="Student 245365" userId="aafd1830-4e85-4dd2-9a66-d84d2970aaa9" providerId="ADAL" clId="{1CD3AEF7-5476-46E9-AA2F-382A23939EDE}" dt="2019-05-18T16:05:22.904" v="1358" actId="26606"/>
          <ac:spMkLst>
            <pc:docMk/>
            <pc:sldMk cId="3777063064" sldId="274"/>
            <ac:spMk id="5143" creationId="{BEBAF6BF-C40A-4978-9210-D224927997C4}"/>
          </ac:spMkLst>
        </pc:spChg>
        <pc:picChg chg="add mod ord">
          <ac:chgData name="Student 245365" userId="aafd1830-4e85-4dd2-9a66-d84d2970aaa9" providerId="ADAL" clId="{1CD3AEF7-5476-46E9-AA2F-382A23939EDE}" dt="2019-05-18T17:11:56.547" v="2676" actId="26606"/>
          <ac:picMkLst>
            <pc:docMk/>
            <pc:sldMk cId="3777063064" sldId="274"/>
            <ac:picMk id="22" creationId="{866DB4B7-D812-4898-B831-1EAE7A01969A}"/>
          </ac:picMkLst>
        </pc:picChg>
        <pc:picChg chg="add del">
          <ac:chgData name="Student 245365" userId="aafd1830-4e85-4dd2-9a66-d84d2970aaa9" providerId="ADAL" clId="{1CD3AEF7-5476-46E9-AA2F-382A23939EDE}" dt="2019-05-18T16:05:29.459" v="1363"/>
          <ac:picMkLst>
            <pc:docMk/>
            <pc:sldMk cId="3777063064" sldId="274"/>
            <ac:picMk id="5122" creationId="{92ED1DF6-DE8D-47BB-8A5C-F0A2C71EAD63}"/>
          </ac:picMkLst>
        </pc:picChg>
        <pc:picChg chg="add mod">
          <ac:chgData name="Student 245365" userId="aafd1830-4e85-4dd2-9a66-d84d2970aaa9" providerId="ADAL" clId="{1CD3AEF7-5476-46E9-AA2F-382A23939EDE}" dt="2019-05-18T17:11:56.547" v="2676" actId="26606"/>
          <ac:picMkLst>
            <pc:docMk/>
            <pc:sldMk cId="3777063064" sldId="274"/>
            <ac:picMk id="5124" creationId="{B08CD6B5-D8BD-4476-8679-9CCB40B71C2C}"/>
          </ac:picMkLst>
        </pc:picChg>
        <pc:picChg chg="add del">
          <ac:chgData name="Student 245365" userId="aafd1830-4e85-4dd2-9a66-d84d2970aaa9" providerId="ADAL" clId="{1CD3AEF7-5476-46E9-AA2F-382A23939EDE}" dt="2019-05-18T16:05:14.197" v="1350" actId="26606"/>
          <ac:picMkLst>
            <pc:docMk/>
            <pc:sldMk cId="3777063064" sldId="274"/>
            <ac:picMk id="5125" creationId="{92ED1DF6-DE8D-47BB-8A5C-F0A2C71EAD63}"/>
          </ac:picMkLst>
        </pc:picChg>
        <pc:picChg chg="add del">
          <ac:chgData name="Student 245365" userId="aafd1830-4e85-4dd2-9a66-d84d2970aaa9" providerId="ADAL" clId="{1CD3AEF7-5476-46E9-AA2F-382A23939EDE}" dt="2019-05-18T16:05:16.238" v="1352" actId="26606"/>
          <ac:picMkLst>
            <pc:docMk/>
            <pc:sldMk cId="3777063064" sldId="274"/>
            <ac:picMk id="5130" creationId="{92ED1DF6-DE8D-47BB-8A5C-F0A2C71EAD63}"/>
          </ac:picMkLst>
        </pc:picChg>
        <pc:picChg chg="add del">
          <ac:chgData name="Student 245365" userId="aafd1830-4e85-4dd2-9a66-d84d2970aaa9" providerId="ADAL" clId="{1CD3AEF7-5476-46E9-AA2F-382A23939EDE}" dt="2019-05-18T16:05:17.004" v="1354" actId="26606"/>
          <ac:picMkLst>
            <pc:docMk/>
            <pc:sldMk cId="3777063064" sldId="274"/>
            <ac:picMk id="5135" creationId="{92ED1DF6-DE8D-47BB-8A5C-F0A2C71EAD63}"/>
          </ac:picMkLst>
        </pc:picChg>
        <pc:picChg chg="add del">
          <ac:chgData name="Student 245365" userId="aafd1830-4e85-4dd2-9a66-d84d2970aaa9" providerId="ADAL" clId="{1CD3AEF7-5476-46E9-AA2F-382A23939EDE}" dt="2019-05-18T16:05:19.888" v="1356" actId="26606"/>
          <ac:picMkLst>
            <pc:docMk/>
            <pc:sldMk cId="3777063064" sldId="274"/>
            <ac:picMk id="5138" creationId="{92ED1DF6-DE8D-47BB-8A5C-F0A2C71EAD63}"/>
          </ac:picMkLst>
        </pc:picChg>
        <pc:picChg chg="add del">
          <ac:chgData name="Student 245365" userId="aafd1830-4e85-4dd2-9a66-d84d2970aaa9" providerId="ADAL" clId="{1CD3AEF7-5476-46E9-AA2F-382A23939EDE}" dt="2019-05-18T16:05:22.904" v="1358" actId="26606"/>
          <ac:picMkLst>
            <pc:docMk/>
            <pc:sldMk cId="3777063064" sldId="274"/>
            <ac:picMk id="5141" creationId="{92ED1DF6-DE8D-47BB-8A5C-F0A2C71EAD63}"/>
          </ac:picMkLst>
        </pc:picChg>
        <pc:cxnChg chg="add del">
          <ac:chgData name="Student 245365" userId="aafd1830-4e85-4dd2-9a66-d84d2970aaa9" providerId="ADAL" clId="{1CD3AEF7-5476-46E9-AA2F-382A23939EDE}" dt="2019-05-18T17:11:56.547" v="2676" actId="26606"/>
          <ac:cxnSpMkLst>
            <pc:docMk/>
            <pc:sldMk cId="3777063064" sldId="274"/>
            <ac:cxnSpMk id="31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7:11:56.547" v="2676" actId="26606"/>
          <ac:cxnSpMkLst>
            <pc:docMk/>
            <pc:sldMk cId="3777063064" sldId="274"/>
            <ac:cxnSpMk id="37" creationId="{FEF39256-F095-41C8-8707-6C1A665E8F2F}"/>
          </ac:cxnSpMkLst>
        </pc:cxnChg>
        <pc:cxnChg chg="add">
          <ac:chgData name="Student 245365" userId="aafd1830-4e85-4dd2-9a66-d84d2970aaa9" providerId="ADAL" clId="{1CD3AEF7-5476-46E9-AA2F-382A23939EDE}" dt="2019-05-18T17:11:56.547" v="2676" actId="26606"/>
          <ac:cxnSpMkLst>
            <pc:docMk/>
            <pc:sldMk cId="3777063064" sldId="274"/>
            <ac:cxnSpMk id="77" creationId="{C00D1207-ECAF-48E9-8834-2CE4D2198234}"/>
          </ac:cxnSpMkLst>
        </pc:cxnChg>
        <pc:cxnChg chg="add">
          <ac:chgData name="Student 245365" userId="aafd1830-4e85-4dd2-9a66-d84d2970aaa9" providerId="ADAL" clId="{1CD3AEF7-5476-46E9-AA2F-382A23939EDE}" dt="2019-05-18T17:11:56.547" v="2676" actId="26606"/>
          <ac:cxnSpMkLst>
            <pc:docMk/>
            <pc:sldMk cId="3777063064" sldId="274"/>
            <ac:cxnSpMk id="83" creationId="{84ED9B5A-5577-4CA5-97AA-0E5E2EA9756F}"/>
          </ac:cxnSpMkLst>
        </pc:cxnChg>
        <pc:cxnChg chg="add">
          <ac:chgData name="Student 245365" userId="aafd1830-4e85-4dd2-9a66-d84d2970aaa9" providerId="ADAL" clId="{1CD3AEF7-5476-46E9-AA2F-382A23939EDE}" dt="2019-05-18T17:11:56.547" v="2676" actId="26606"/>
          <ac:cxnSpMkLst>
            <pc:docMk/>
            <pc:sldMk cId="3777063064" sldId="274"/>
            <ac:cxnSpMk id="85" creationId="{2724283B-587C-4A0E-A50E-B8914975B48A}"/>
          </ac:cxnSpMkLst>
        </pc:cxnChg>
        <pc:cxnChg chg="add del">
          <ac:chgData name="Student 245365" userId="aafd1830-4e85-4dd2-9a66-d84d2970aaa9" providerId="ADAL" clId="{1CD3AEF7-5476-46E9-AA2F-382A23939EDE}" dt="2019-05-18T16:05:17.004" v="1354" actId="26606"/>
          <ac:cxnSpMkLst>
            <pc:docMk/>
            <pc:sldMk cId="3777063064" sldId="274"/>
            <ac:cxnSpMk id="5133" creationId="{1AEA88FB-F5DD-45CE-AAE1-7B33D0ABDD25}"/>
          </ac:cxnSpMkLst>
        </pc:cxnChg>
        <pc:cxnChg chg="add del">
          <ac:chgData name="Student 245365" userId="aafd1830-4e85-4dd2-9a66-d84d2970aaa9" providerId="ADAL" clId="{1CD3AEF7-5476-46E9-AA2F-382A23939EDE}" dt="2019-05-18T16:05:22.904" v="1358" actId="26606"/>
          <ac:cxnSpMkLst>
            <pc:docMk/>
            <pc:sldMk cId="3777063064" sldId="274"/>
            <ac:cxnSpMk id="5142" creationId="{FBB7ADC3-53A0-44F2-914A-78CADAF33411}"/>
          </ac:cxnSpMkLst>
        </pc:cxnChg>
      </pc:sldChg>
      <pc:sldChg chg="addSp delSp modSp add mo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4026014722" sldId="275"/>
        </pc:sldMkLst>
        <pc:spChg chg="mod">
          <ac:chgData name="Student 245365" userId="aafd1830-4e85-4dd2-9a66-d84d2970aaa9" providerId="ADAL" clId="{1CD3AEF7-5476-46E9-AA2F-382A23939EDE}" dt="2019-05-18T17:16:02.424" v="2718" actId="26606"/>
          <ac:spMkLst>
            <pc:docMk/>
            <pc:sldMk cId="4026014722" sldId="275"/>
            <ac:spMk id="2" creationId="{EF6C1E53-F3D6-4552-BE1E-D5B67AC93EA2}"/>
          </ac:spMkLst>
        </pc:spChg>
        <pc:spChg chg="add del">
          <ac:chgData name="Student 245365" userId="aafd1830-4e85-4dd2-9a66-d84d2970aaa9" providerId="ADAL" clId="{1CD3AEF7-5476-46E9-AA2F-382A23939EDE}" dt="2019-05-18T17:16:02.450" v="2719" actId="26606"/>
          <ac:spMkLst>
            <pc:docMk/>
            <pc:sldMk cId="4026014722" sldId="275"/>
            <ac:spMk id="73" creationId="{AB832D16-7558-4209-B5E6-60CFB7383EB6}"/>
          </ac:spMkLst>
        </pc:spChg>
        <pc:spChg chg="add del">
          <ac:chgData name="Student 245365" userId="aafd1830-4e85-4dd2-9a66-d84d2970aaa9" providerId="ADAL" clId="{1CD3AEF7-5476-46E9-AA2F-382A23939EDE}" dt="2019-05-18T17:16:02.450" v="2719" actId="26606"/>
          <ac:spMkLst>
            <pc:docMk/>
            <pc:sldMk cId="4026014722" sldId="275"/>
            <ac:spMk id="75" creationId="{0B201792-59B9-4FE8-9B2A-7F7A5AED030D}"/>
          </ac:spMkLst>
        </pc:spChg>
        <pc:spChg chg="add del">
          <ac:chgData name="Student 245365" userId="aafd1830-4e85-4dd2-9a66-d84d2970aaa9" providerId="ADAL" clId="{1CD3AEF7-5476-46E9-AA2F-382A23939EDE}" dt="2019-05-18T17:16:02.450" v="2719" actId="26606"/>
          <ac:spMkLst>
            <pc:docMk/>
            <pc:sldMk cId="4026014722" sldId="275"/>
            <ac:spMk id="79" creationId="{FA4CECB3-C22E-4C8B-BAF3-FF4CF5B40DBA}"/>
          </ac:spMkLst>
        </pc:spChg>
        <pc:spChg chg="add del">
          <ac:chgData name="Student 245365" userId="aafd1830-4e85-4dd2-9a66-d84d2970aaa9" providerId="ADAL" clId="{1CD3AEF7-5476-46E9-AA2F-382A23939EDE}" dt="2019-05-18T17:16:02.450" v="2719" actId="26606"/>
          <ac:spMkLst>
            <pc:docMk/>
            <pc:sldMk cId="4026014722" sldId="275"/>
            <ac:spMk id="81" creationId="{B267D0C5-73F7-42FF-B095-8F1E57AD9568}"/>
          </ac:spMkLst>
        </pc:spChg>
        <pc:spChg chg="add del">
          <ac:chgData name="Student 245365" userId="aafd1830-4e85-4dd2-9a66-d84d2970aaa9" providerId="ADAL" clId="{1CD3AEF7-5476-46E9-AA2F-382A23939EDE}" dt="2019-05-18T17:16:02.424" v="2718" actId="26606"/>
          <ac:spMkLst>
            <pc:docMk/>
            <pc:sldMk cId="4026014722" sldId="275"/>
            <ac:spMk id="141" creationId="{2E38BCF6-D504-4397-9838-6B6E483D0FCC}"/>
          </ac:spMkLst>
        </pc:spChg>
        <pc:spChg chg="add del">
          <ac:chgData name="Student 245365" userId="aafd1830-4e85-4dd2-9a66-d84d2970aaa9" providerId="ADAL" clId="{1CD3AEF7-5476-46E9-AA2F-382A23939EDE}" dt="2019-05-18T17:16:02.424" v="2718" actId="26606"/>
          <ac:spMkLst>
            <pc:docMk/>
            <pc:sldMk cId="4026014722" sldId="275"/>
            <ac:spMk id="143" creationId="{A9459DCB-24BA-4C67-A940-FE411D6A2022}"/>
          </ac:spMkLst>
        </pc:spChg>
        <pc:spChg chg="add del">
          <ac:chgData name="Student 245365" userId="aafd1830-4e85-4dd2-9a66-d84d2970aaa9" providerId="ADAL" clId="{1CD3AEF7-5476-46E9-AA2F-382A23939EDE}" dt="2019-05-18T17:16:02.424" v="2718" actId="26606"/>
          <ac:spMkLst>
            <pc:docMk/>
            <pc:sldMk cId="4026014722" sldId="275"/>
            <ac:spMk id="147" creationId="{8A34DF04-51D2-42E6-B602-7A2FE96458EF}"/>
          </ac:spMkLst>
        </pc:spChg>
        <pc:spChg chg="add del">
          <ac:chgData name="Student 245365" userId="aafd1830-4e85-4dd2-9a66-d84d2970aaa9" providerId="ADAL" clId="{1CD3AEF7-5476-46E9-AA2F-382A23939EDE}" dt="2019-05-18T17:16:02.424" v="2718" actId="26606"/>
          <ac:spMkLst>
            <pc:docMk/>
            <pc:sldMk cId="4026014722" sldId="275"/>
            <ac:spMk id="149" creationId="{3FFCF999-63D4-4715-A827-1A0BAFD08CEE}"/>
          </ac:spMkLst>
        </pc:spChg>
        <pc:spChg chg="add">
          <ac:chgData name="Student 245365" userId="aafd1830-4e85-4dd2-9a66-d84d2970aaa9" providerId="ADAL" clId="{1CD3AEF7-5476-46E9-AA2F-382A23939EDE}" dt="2019-05-18T17:16:02.450" v="2719" actId="26606"/>
          <ac:spMkLst>
            <pc:docMk/>
            <pc:sldMk cId="4026014722" sldId="275"/>
            <ac:spMk id="6154" creationId="{3CAF01F4-43BC-4C8D-B3E7-889AD234BB3D}"/>
          </ac:spMkLst>
        </pc:spChg>
        <pc:spChg chg="add">
          <ac:chgData name="Student 245365" userId="aafd1830-4e85-4dd2-9a66-d84d2970aaa9" providerId="ADAL" clId="{1CD3AEF7-5476-46E9-AA2F-382A23939EDE}" dt="2019-05-18T17:16:02.450" v="2719" actId="26606"/>
          <ac:spMkLst>
            <pc:docMk/>
            <pc:sldMk cId="4026014722" sldId="275"/>
            <ac:spMk id="6155" creationId="{06CA1EFD-9858-44D0-91BA-87238CF94A39}"/>
          </ac:spMkLst>
        </pc:spChg>
        <pc:spChg chg="add">
          <ac:chgData name="Student 245365" userId="aafd1830-4e85-4dd2-9a66-d84d2970aaa9" providerId="ADAL" clId="{1CD3AEF7-5476-46E9-AA2F-382A23939EDE}" dt="2019-05-18T17:16:02.450" v="2719" actId="26606"/>
          <ac:spMkLst>
            <pc:docMk/>
            <pc:sldMk cId="4026014722" sldId="275"/>
            <ac:spMk id="6157" creationId="{8075DF9C-FBFA-4852-9E97-463CCCDEE9DA}"/>
          </ac:spMkLst>
        </pc:spChg>
        <pc:spChg chg="add">
          <ac:chgData name="Student 245365" userId="aafd1830-4e85-4dd2-9a66-d84d2970aaa9" providerId="ADAL" clId="{1CD3AEF7-5476-46E9-AA2F-382A23939EDE}" dt="2019-05-18T17:16:02.450" v="2719" actId="26606"/>
          <ac:spMkLst>
            <pc:docMk/>
            <pc:sldMk cId="4026014722" sldId="275"/>
            <ac:spMk id="6158" creationId="{EE8C26B4-C16C-4C86-8146-C48FAC987F23}"/>
          </ac:spMkLst>
        </pc:spChg>
        <pc:picChg chg="add mod ord">
          <ac:chgData name="Student 245365" userId="aafd1830-4e85-4dd2-9a66-d84d2970aaa9" providerId="ADAL" clId="{1CD3AEF7-5476-46E9-AA2F-382A23939EDE}" dt="2019-05-18T17:16:02.450" v="2719" actId="26606"/>
          <ac:picMkLst>
            <pc:docMk/>
            <pc:sldMk cId="4026014722" sldId="275"/>
            <ac:picMk id="4" creationId="{2EDC7C9B-0CE0-4B7A-91DC-B0F32B36BC69}"/>
          </ac:picMkLst>
        </pc:picChg>
        <pc:picChg chg="add mod ord">
          <ac:chgData name="Student 245365" userId="aafd1830-4e85-4dd2-9a66-d84d2970aaa9" providerId="ADAL" clId="{1CD3AEF7-5476-46E9-AA2F-382A23939EDE}" dt="2019-05-18T17:16:02.450" v="2719" actId="26606"/>
          <ac:picMkLst>
            <pc:docMk/>
            <pc:sldMk cId="4026014722" sldId="275"/>
            <ac:picMk id="6146" creationId="{5C0C846A-FB96-4E32-9671-DE73C89F6E20}"/>
          </ac:picMkLst>
        </pc:picChg>
        <pc:picChg chg="add mod ord">
          <ac:chgData name="Student 245365" userId="aafd1830-4e85-4dd2-9a66-d84d2970aaa9" providerId="ADAL" clId="{1CD3AEF7-5476-46E9-AA2F-382A23939EDE}" dt="2019-05-18T17:16:02.424" v="2718" actId="26606"/>
          <ac:picMkLst>
            <pc:docMk/>
            <pc:sldMk cId="4026014722" sldId="275"/>
            <ac:picMk id="6148" creationId="{F918A0BA-D7FE-48DA-983F-F51BC7C41C18}"/>
          </ac:picMkLst>
        </pc:picChg>
        <pc:picChg chg="add del">
          <ac:chgData name="Student 245365" userId="aafd1830-4e85-4dd2-9a66-d84d2970aaa9" providerId="ADAL" clId="{1CD3AEF7-5476-46E9-AA2F-382A23939EDE}" dt="2019-05-18T17:15:42.012" v="2715" actId="478"/>
          <ac:picMkLst>
            <pc:docMk/>
            <pc:sldMk cId="4026014722" sldId="275"/>
            <ac:picMk id="6150" creationId="{D6E5BECF-7FAD-41C5-9CF2-F804FD7D01E5}"/>
          </ac:picMkLst>
        </pc:picChg>
        <pc:picChg chg="add mod">
          <ac:chgData name="Student 245365" userId="aafd1830-4e85-4dd2-9a66-d84d2970aaa9" providerId="ADAL" clId="{1CD3AEF7-5476-46E9-AA2F-382A23939EDE}" dt="2019-05-18T17:16:02.450" v="2719" actId="26606"/>
          <ac:picMkLst>
            <pc:docMk/>
            <pc:sldMk cId="4026014722" sldId="275"/>
            <ac:picMk id="6152" creationId="{AB5110E4-C244-4163-8057-8DD4A0FF5F9A}"/>
          </ac:picMkLst>
        </pc:picChg>
        <pc:cxnChg chg="add del">
          <ac:chgData name="Student 245365" userId="aafd1830-4e85-4dd2-9a66-d84d2970aaa9" providerId="ADAL" clId="{1CD3AEF7-5476-46E9-AA2F-382A23939EDE}" dt="2019-05-18T17:16:02.450" v="2719" actId="26606"/>
          <ac:cxnSpMkLst>
            <pc:docMk/>
            <pc:sldMk cId="4026014722" sldId="275"/>
            <ac:cxnSpMk id="77" creationId="{461931C1-E9DE-4D66-831E-9ABDF1574871}"/>
          </ac:cxnSpMkLst>
        </pc:cxnChg>
        <pc:cxnChg chg="add del">
          <ac:chgData name="Student 245365" userId="aafd1830-4e85-4dd2-9a66-d84d2970aaa9" providerId="ADAL" clId="{1CD3AEF7-5476-46E9-AA2F-382A23939EDE}" dt="2019-05-18T17:16:02.450" v="2719" actId="26606"/>
          <ac:cxnSpMkLst>
            <pc:docMk/>
            <pc:sldMk cId="4026014722" sldId="275"/>
            <ac:cxnSpMk id="83" creationId="{8E17E5BA-9A68-4F5E-8C0E-C94E4402B23A}"/>
          </ac:cxnSpMkLst>
        </pc:cxnChg>
        <pc:cxnChg chg="add del">
          <ac:chgData name="Student 245365" userId="aafd1830-4e85-4dd2-9a66-d84d2970aaa9" providerId="ADAL" clId="{1CD3AEF7-5476-46E9-AA2F-382A23939EDE}" dt="2019-05-18T17:16:02.450" v="2719" actId="26606"/>
          <ac:cxnSpMkLst>
            <pc:docMk/>
            <pc:sldMk cId="4026014722" sldId="275"/>
            <ac:cxnSpMk id="85" creationId="{214C73F2-6925-4D25-B019-A2AAF3B39FF8}"/>
          </ac:cxnSpMkLst>
        </pc:cxnChg>
        <pc:cxnChg chg="add del">
          <ac:chgData name="Student 245365" userId="aafd1830-4e85-4dd2-9a66-d84d2970aaa9" providerId="ADAL" clId="{1CD3AEF7-5476-46E9-AA2F-382A23939EDE}" dt="2019-05-18T17:16:02.450" v="2719" actId="26606"/>
          <ac:cxnSpMkLst>
            <pc:docMk/>
            <pc:sldMk cId="4026014722" sldId="275"/>
            <ac:cxnSpMk id="87" creationId="{0F24C92C-BD4D-4E7A-A2A2-38D6CE2C9C59}"/>
          </ac:cxnSpMkLst>
        </pc:cxnChg>
        <pc:cxnChg chg="add del">
          <ac:chgData name="Student 245365" userId="aafd1830-4e85-4dd2-9a66-d84d2970aaa9" providerId="ADAL" clId="{1CD3AEF7-5476-46E9-AA2F-382A23939EDE}" dt="2019-05-18T17:16:02.424" v="2718" actId="26606"/>
          <ac:cxnSpMkLst>
            <pc:docMk/>
            <pc:sldMk cId="4026014722" sldId="275"/>
            <ac:cxnSpMk id="145" creationId="{DA0BE2A6-904F-417A-B4D2-26CADDE5FAE4}"/>
          </ac:cxnSpMkLst>
        </pc:cxnChg>
        <pc:cxnChg chg="add del">
          <ac:chgData name="Student 245365" userId="aafd1830-4e85-4dd2-9a66-d84d2970aaa9" providerId="ADAL" clId="{1CD3AEF7-5476-46E9-AA2F-382A23939EDE}" dt="2019-05-18T17:16:02.424" v="2718" actId="26606"/>
          <ac:cxnSpMkLst>
            <pc:docMk/>
            <pc:sldMk cId="4026014722" sldId="275"/>
            <ac:cxnSpMk id="151" creationId="{8A93D212-26D1-4F06-A4CC-E543005669D0}"/>
          </ac:cxnSpMkLst>
        </pc:cxnChg>
        <pc:cxnChg chg="add">
          <ac:chgData name="Student 245365" userId="aafd1830-4e85-4dd2-9a66-d84d2970aaa9" providerId="ADAL" clId="{1CD3AEF7-5476-46E9-AA2F-382A23939EDE}" dt="2019-05-18T17:16:02.450" v="2719" actId="26606"/>
          <ac:cxnSpMkLst>
            <pc:docMk/>
            <pc:sldMk cId="4026014722" sldId="275"/>
            <ac:cxnSpMk id="6156" creationId="{D35323DC-C2C7-41A7-92D3-2AF72E7E96DF}"/>
          </ac:cxnSpMkLst>
        </pc:cxnChg>
        <pc:cxnChg chg="add">
          <ac:chgData name="Student 245365" userId="aafd1830-4e85-4dd2-9a66-d84d2970aaa9" providerId="ADAL" clId="{1CD3AEF7-5476-46E9-AA2F-382A23939EDE}" dt="2019-05-18T17:16:02.450" v="2719" actId="26606"/>
          <ac:cxnSpMkLst>
            <pc:docMk/>
            <pc:sldMk cId="4026014722" sldId="275"/>
            <ac:cxnSpMk id="6159" creationId="{C7451CD4-E661-4A39-B545-79A6C6273666}"/>
          </ac:cxnSpMkLst>
        </pc:cxnChg>
      </pc:sldChg>
      <pc:sldChg chg="addSp delSp modSp add mod ord modTransition setBg setClrOvrMap">
        <pc:chgData name="Student 245365" userId="aafd1830-4e85-4dd2-9a66-d84d2970aaa9" providerId="ADAL" clId="{1CD3AEF7-5476-46E9-AA2F-382A23939EDE}" dt="2019-05-18T17:16:19.529" v="2723"/>
        <pc:sldMkLst>
          <pc:docMk/>
          <pc:sldMk cId="3636439778" sldId="276"/>
        </pc:sldMkLst>
        <pc:spChg chg="mod ord">
          <ac:chgData name="Student 245365" userId="aafd1830-4e85-4dd2-9a66-d84d2970aaa9" providerId="ADAL" clId="{1CD3AEF7-5476-46E9-AA2F-382A23939EDE}" dt="2019-05-18T16:56:07.624" v="2077" actId="26606"/>
          <ac:spMkLst>
            <pc:docMk/>
            <pc:sldMk cId="3636439778" sldId="276"/>
            <ac:spMk id="2" creationId="{3D539F2E-BB8B-497A-8127-8DFDA005BBC5}"/>
          </ac:spMkLst>
        </pc:spChg>
        <pc:spChg chg="add del">
          <ac:chgData name="Student 245365" userId="aafd1830-4e85-4dd2-9a66-d84d2970aaa9" providerId="ADAL" clId="{1CD3AEF7-5476-46E9-AA2F-382A23939EDE}" dt="2019-05-18T16:55:54.423" v="2058" actId="26606"/>
          <ac:spMkLst>
            <pc:docMk/>
            <pc:sldMk cId="3636439778" sldId="276"/>
            <ac:spMk id="8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5:54.423" v="2058" actId="26606"/>
          <ac:spMkLst>
            <pc:docMk/>
            <pc:sldMk cId="3636439778" sldId="276"/>
            <ac:spMk id="10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5:54.423" v="2058" actId="26606"/>
          <ac:spMkLst>
            <pc:docMk/>
            <pc:sldMk cId="3636439778" sldId="276"/>
            <ac:spMk id="14" creationId="{2A85F7B3-F4E6-4FBF-B74E-43CAB468F500}"/>
          </ac:spMkLst>
        </pc:spChg>
        <pc:spChg chg="add del">
          <ac:chgData name="Student 245365" userId="aafd1830-4e85-4dd2-9a66-d84d2970aaa9" providerId="ADAL" clId="{1CD3AEF7-5476-46E9-AA2F-382A23939EDE}" dt="2019-05-18T16:55:55.018" v="2060" actId="26606"/>
          <ac:spMkLst>
            <pc:docMk/>
            <pc:sldMk cId="3636439778" sldId="276"/>
            <ac:spMk id="18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5:55.018" v="2060" actId="26606"/>
          <ac:spMkLst>
            <pc:docMk/>
            <pc:sldMk cId="3636439778" sldId="276"/>
            <ac:spMk id="19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5:55.018" v="2060" actId="26606"/>
          <ac:spMkLst>
            <pc:docMk/>
            <pc:sldMk cId="3636439778" sldId="276"/>
            <ac:spMk id="21" creationId="{CA73784B-AC76-4BAD-93AF-C72D0EDFD715}"/>
          </ac:spMkLst>
        </pc:spChg>
        <pc:spChg chg="add del">
          <ac:chgData name="Student 245365" userId="aafd1830-4e85-4dd2-9a66-d84d2970aaa9" providerId="ADAL" clId="{1CD3AEF7-5476-46E9-AA2F-382A23939EDE}" dt="2019-05-18T16:55:57.270" v="2062" actId="26606"/>
          <ac:spMkLst>
            <pc:docMk/>
            <pc:sldMk cId="3636439778" sldId="276"/>
            <ac:spMk id="24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5:57.270" v="2062" actId="26606"/>
          <ac:spMkLst>
            <pc:docMk/>
            <pc:sldMk cId="3636439778" sldId="276"/>
            <ac:spMk id="25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5:57.270" v="2062" actId="26606"/>
          <ac:spMkLst>
            <pc:docMk/>
            <pc:sldMk cId="3636439778" sldId="276"/>
            <ac:spMk id="27" creationId="{2A85F7B3-F4E6-4FBF-B74E-43CAB468F500}"/>
          </ac:spMkLst>
        </pc:spChg>
        <pc:spChg chg="add del">
          <ac:chgData name="Student 245365" userId="aafd1830-4e85-4dd2-9a66-d84d2970aaa9" providerId="ADAL" clId="{1CD3AEF7-5476-46E9-AA2F-382A23939EDE}" dt="2019-05-18T16:55:58.175" v="2064" actId="26606"/>
          <ac:spMkLst>
            <pc:docMk/>
            <pc:sldMk cId="3636439778" sldId="276"/>
            <ac:spMk id="30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58.175" v="2064" actId="26606"/>
          <ac:spMkLst>
            <pc:docMk/>
            <pc:sldMk cId="3636439778" sldId="276"/>
            <ac:spMk id="31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5:58.175" v="2064" actId="26606"/>
          <ac:spMkLst>
            <pc:docMk/>
            <pc:sldMk cId="3636439778" sldId="276"/>
            <ac:spMk id="33" creationId="{2FDF0794-1B86-42B2-B8C7-F60123E638ED}"/>
          </ac:spMkLst>
        </pc:spChg>
        <pc:spChg chg="add del">
          <ac:chgData name="Student 245365" userId="aafd1830-4e85-4dd2-9a66-d84d2970aaa9" providerId="ADAL" clId="{1CD3AEF7-5476-46E9-AA2F-382A23939EDE}" dt="2019-05-18T16:55:58.814" v="2066" actId="26606"/>
          <ac:spMkLst>
            <pc:docMk/>
            <pc:sldMk cId="3636439778" sldId="276"/>
            <ac:spMk id="36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5:58.814" v="2066" actId="26606"/>
          <ac:spMkLst>
            <pc:docMk/>
            <pc:sldMk cId="3636439778" sldId="276"/>
            <ac:spMk id="37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5:58.814" v="2066" actId="26606"/>
          <ac:spMkLst>
            <pc:docMk/>
            <pc:sldMk cId="3636439778" sldId="276"/>
            <ac:spMk id="39" creationId="{42DD0C21-8FEE-4C18-8789-CC8ABE206FE6}"/>
          </ac:spMkLst>
        </pc:spChg>
        <pc:spChg chg="add del">
          <ac:chgData name="Student 245365" userId="aafd1830-4e85-4dd2-9a66-d84d2970aaa9" providerId="ADAL" clId="{1CD3AEF7-5476-46E9-AA2F-382A23939EDE}" dt="2019-05-18T16:55:58.814" v="2066" actId="26606"/>
          <ac:spMkLst>
            <pc:docMk/>
            <pc:sldMk cId="3636439778" sldId="276"/>
            <ac:spMk id="40" creationId="{A4B51757-7607-4CEA-A0EE-3C5BDC2C1CFB}"/>
          </ac:spMkLst>
        </pc:spChg>
        <pc:spChg chg="add del">
          <ac:chgData name="Student 245365" userId="aafd1830-4e85-4dd2-9a66-d84d2970aaa9" providerId="ADAL" clId="{1CD3AEF7-5476-46E9-AA2F-382A23939EDE}" dt="2019-05-18T16:55:59.503" v="2068" actId="26606"/>
          <ac:spMkLst>
            <pc:docMk/>
            <pc:sldMk cId="3636439778" sldId="276"/>
            <ac:spMk id="43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59.503" v="2068" actId="26606"/>
          <ac:spMkLst>
            <pc:docMk/>
            <pc:sldMk cId="3636439778" sldId="276"/>
            <ac:spMk id="44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6:00.755" v="2070" actId="26606"/>
          <ac:spMkLst>
            <pc:docMk/>
            <pc:sldMk cId="3636439778" sldId="276"/>
            <ac:spMk id="47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6:00.755" v="2070" actId="26606"/>
          <ac:spMkLst>
            <pc:docMk/>
            <pc:sldMk cId="3636439778" sldId="276"/>
            <ac:spMk id="48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6:00.755" v="2070" actId="26606"/>
          <ac:spMkLst>
            <pc:docMk/>
            <pc:sldMk cId="3636439778" sldId="276"/>
            <ac:spMk id="50" creationId="{2FDF0794-1B86-42B2-B8C7-F60123E638ED}"/>
          </ac:spMkLst>
        </pc:spChg>
        <pc:spChg chg="add del">
          <ac:chgData name="Student 245365" userId="aafd1830-4e85-4dd2-9a66-d84d2970aaa9" providerId="ADAL" clId="{1CD3AEF7-5476-46E9-AA2F-382A23939EDE}" dt="2019-05-18T16:56:00.755" v="2070" actId="26606"/>
          <ac:spMkLst>
            <pc:docMk/>
            <pc:sldMk cId="3636439778" sldId="276"/>
            <ac:spMk id="51" creationId="{C5373426-E26E-431D-959C-5DB96C0B6208}"/>
          </ac:spMkLst>
        </pc:spChg>
        <pc:spChg chg="add del">
          <ac:chgData name="Student 245365" userId="aafd1830-4e85-4dd2-9a66-d84d2970aaa9" providerId="ADAL" clId="{1CD3AEF7-5476-46E9-AA2F-382A23939EDE}" dt="2019-05-18T16:56:02.588" v="2072" actId="26606"/>
          <ac:spMkLst>
            <pc:docMk/>
            <pc:sldMk cId="3636439778" sldId="276"/>
            <ac:spMk id="54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6:02.588" v="2072" actId="26606"/>
          <ac:spMkLst>
            <pc:docMk/>
            <pc:sldMk cId="3636439778" sldId="276"/>
            <ac:spMk id="55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6:02.588" v="2072" actId="26606"/>
          <ac:spMkLst>
            <pc:docMk/>
            <pc:sldMk cId="3636439778" sldId="276"/>
            <ac:spMk id="57" creationId="{B8D726A5-7900-41B4-8D49-49B4A2010E7C}"/>
          </ac:spMkLst>
        </pc:spChg>
        <pc:spChg chg="add del">
          <ac:chgData name="Student 245365" userId="aafd1830-4e85-4dd2-9a66-d84d2970aaa9" providerId="ADAL" clId="{1CD3AEF7-5476-46E9-AA2F-382A23939EDE}" dt="2019-05-18T16:56:04.476" v="2074" actId="26606"/>
          <ac:spMkLst>
            <pc:docMk/>
            <pc:sldMk cId="3636439778" sldId="276"/>
            <ac:spMk id="60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6:04.476" v="2074" actId="26606"/>
          <ac:spMkLst>
            <pc:docMk/>
            <pc:sldMk cId="3636439778" sldId="276"/>
            <ac:spMk id="61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6:04.476" v="2074" actId="26606"/>
          <ac:spMkLst>
            <pc:docMk/>
            <pc:sldMk cId="3636439778" sldId="276"/>
            <ac:spMk id="63" creationId="{2A85F7B3-F4E6-4FBF-B74E-43CAB468F500}"/>
          </ac:spMkLst>
        </pc:spChg>
        <pc:spChg chg="add del">
          <ac:chgData name="Student 245365" userId="aafd1830-4e85-4dd2-9a66-d84d2970aaa9" providerId="ADAL" clId="{1CD3AEF7-5476-46E9-AA2F-382A23939EDE}" dt="2019-05-18T16:56:07.599" v="2076" actId="26606"/>
          <ac:spMkLst>
            <pc:docMk/>
            <pc:sldMk cId="3636439778" sldId="276"/>
            <ac:spMk id="66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6:07.599" v="2076" actId="26606"/>
          <ac:spMkLst>
            <pc:docMk/>
            <pc:sldMk cId="3636439778" sldId="276"/>
            <ac:spMk id="67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6:07.599" v="2076" actId="26606"/>
          <ac:spMkLst>
            <pc:docMk/>
            <pc:sldMk cId="3636439778" sldId="276"/>
            <ac:spMk id="69" creationId="{774A886E-E8EF-48CC-8764-20EAE4538CB7}"/>
          </ac:spMkLst>
        </pc:spChg>
        <pc:spChg chg="add">
          <ac:chgData name="Student 245365" userId="aafd1830-4e85-4dd2-9a66-d84d2970aaa9" providerId="ADAL" clId="{1CD3AEF7-5476-46E9-AA2F-382A23939EDE}" dt="2019-05-18T16:56:07.624" v="2077" actId="26606"/>
          <ac:spMkLst>
            <pc:docMk/>
            <pc:sldMk cId="3636439778" sldId="276"/>
            <ac:spMk id="72" creationId="{3A8EC506-B1DA-46A1-B44D-774E68468E13}"/>
          </ac:spMkLst>
        </pc:spChg>
        <pc:spChg chg="add">
          <ac:chgData name="Student 245365" userId="aafd1830-4e85-4dd2-9a66-d84d2970aaa9" providerId="ADAL" clId="{1CD3AEF7-5476-46E9-AA2F-382A23939EDE}" dt="2019-05-18T16:56:07.624" v="2077" actId="26606"/>
          <ac:spMkLst>
            <pc:docMk/>
            <pc:sldMk cId="3636439778" sldId="276"/>
            <ac:spMk id="73" creationId="{BFF30785-305E-45D7-984F-5AA93D3CA561}"/>
          </ac:spMkLst>
        </pc:spChg>
        <pc:spChg chg="add">
          <ac:chgData name="Student 245365" userId="aafd1830-4e85-4dd2-9a66-d84d2970aaa9" providerId="ADAL" clId="{1CD3AEF7-5476-46E9-AA2F-382A23939EDE}" dt="2019-05-18T16:56:07.624" v="2077" actId="26606"/>
          <ac:spMkLst>
            <pc:docMk/>
            <pc:sldMk cId="3636439778" sldId="276"/>
            <ac:spMk id="75" creationId="{2A85F7B3-F4E6-4FBF-B74E-43CAB468F500}"/>
          </ac:spMkLst>
        </pc:spChg>
        <pc:picChg chg="add mod">
          <ac:chgData name="Student 245365" userId="aafd1830-4e85-4dd2-9a66-d84d2970aaa9" providerId="ADAL" clId="{1CD3AEF7-5476-46E9-AA2F-382A23939EDE}" dt="2019-05-18T16:56:07.624" v="2077" actId="26606"/>
          <ac:picMkLst>
            <pc:docMk/>
            <pc:sldMk cId="3636439778" sldId="276"/>
            <ac:picMk id="3" creationId="{A1DE07FD-7E58-4B0B-B336-0F6EE1B0BFE7}"/>
          </ac:picMkLst>
        </pc:picChg>
        <pc:cxnChg chg="add del">
          <ac:chgData name="Student 245365" userId="aafd1830-4e85-4dd2-9a66-d84d2970aaa9" providerId="ADAL" clId="{1CD3AEF7-5476-46E9-AA2F-382A23939EDE}" dt="2019-05-18T16:55:54.423" v="2058" actId="26606"/>
          <ac:cxnSpMkLst>
            <pc:docMk/>
            <pc:sldMk cId="3636439778" sldId="276"/>
            <ac:cxnSpMk id="12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5:54.423" v="2058" actId="26606"/>
          <ac:cxnSpMkLst>
            <pc:docMk/>
            <pc:sldMk cId="3636439778" sldId="276"/>
            <ac:cxnSpMk id="16" creationId="{73741D5B-1709-4CDB-963A-CC3C749412B8}"/>
          </ac:cxnSpMkLst>
        </pc:cxnChg>
        <pc:cxnChg chg="add del">
          <ac:chgData name="Student 245365" userId="aafd1830-4e85-4dd2-9a66-d84d2970aaa9" providerId="ADAL" clId="{1CD3AEF7-5476-46E9-AA2F-382A23939EDE}" dt="2019-05-18T16:55:55.018" v="2060" actId="26606"/>
          <ac:cxnSpMkLst>
            <pc:docMk/>
            <pc:sldMk cId="3636439778" sldId="276"/>
            <ac:cxnSpMk id="20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5:55.018" v="2060" actId="26606"/>
          <ac:cxnSpMkLst>
            <pc:docMk/>
            <pc:sldMk cId="3636439778" sldId="276"/>
            <ac:cxnSpMk id="22" creationId="{811DCF04-0C7C-44FC-8246-FC8D736B1A71}"/>
          </ac:cxnSpMkLst>
        </pc:cxnChg>
        <pc:cxnChg chg="add del">
          <ac:chgData name="Student 245365" userId="aafd1830-4e85-4dd2-9a66-d84d2970aaa9" providerId="ADAL" clId="{1CD3AEF7-5476-46E9-AA2F-382A23939EDE}" dt="2019-05-18T16:55:57.270" v="2062" actId="26606"/>
          <ac:cxnSpMkLst>
            <pc:docMk/>
            <pc:sldMk cId="3636439778" sldId="276"/>
            <ac:cxnSpMk id="26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5:57.270" v="2062" actId="26606"/>
          <ac:cxnSpMkLst>
            <pc:docMk/>
            <pc:sldMk cId="3636439778" sldId="276"/>
            <ac:cxnSpMk id="28" creationId="{73741D5B-1709-4CDB-963A-CC3C749412B8}"/>
          </ac:cxnSpMkLst>
        </pc:cxnChg>
        <pc:cxnChg chg="add del">
          <ac:chgData name="Student 245365" userId="aafd1830-4e85-4dd2-9a66-d84d2970aaa9" providerId="ADAL" clId="{1CD3AEF7-5476-46E9-AA2F-382A23939EDE}" dt="2019-05-18T16:55:58.175" v="2064" actId="26606"/>
          <ac:cxnSpMkLst>
            <pc:docMk/>
            <pc:sldMk cId="3636439778" sldId="276"/>
            <ac:cxnSpMk id="32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5:58.175" v="2064" actId="26606"/>
          <ac:cxnSpMkLst>
            <pc:docMk/>
            <pc:sldMk cId="3636439778" sldId="276"/>
            <ac:cxnSpMk id="34" creationId="{96D07482-83A3-4451-943C-B46961082957}"/>
          </ac:cxnSpMkLst>
        </pc:cxnChg>
        <pc:cxnChg chg="add del">
          <ac:chgData name="Student 245365" userId="aafd1830-4e85-4dd2-9a66-d84d2970aaa9" providerId="ADAL" clId="{1CD3AEF7-5476-46E9-AA2F-382A23939EDE}" dt="2019-05-18T16:55:58.814" v="2066" actId="26606"/>
          <ac:cxnSpMkLst>
            <pc:docMk/>
            <pc:sldMk cId="3636439778" sldId="276"/>
            <ac:cxnSpMk id="38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5:58.814" v="2066" actId="26606"/>
          <ac:cxnSpMkLst>
            <pc:docMk/>
            <pc:sldMk cId="3636439778" sldId="276"/>
            <ac:cxnSpMk id="41" creationId="{FEF39256-F095-41C8-8707-6C1A665E8F2F}"/>
          </ac:cxnSpMkLst>
        </pc:cxnChg>
        <pc:cxnChg chg="add del">
          <ac:chgData name="Student 245365" userId="aafd1830-4e85-4dd2-9a66-d84d2970aaa9" providerId="ADAL" clId="{1CD3AEF7-5476-46E9-AA2F-382A23939EDE}" dt="2019-05-18T16:55:59.503" v="2068" actId="26606"/>
          <ac:cxnSpMkLst>
            <pc:docMk/>
            <pc:sldMk cId="3636439778" sldId="276"/>
            <ac:cxnSpMk id="45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6:00.755" v="2070" actId="26606"/>
          <ac:cxnSpMkLst>
            <pc:docMk/>
            <pc:sldMk cId="3636439778" sldId="276"/>
            <ac:cxnSpMk id="49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6:00.755" v="2070" actId="26606"/>
          <ac:cxnSpMkLst>
            <pc:docMk/>
            <pc:sldMk cId="3636439778" sldId="276"/>
            <ac:cxnSpMk id="52" creationId="{96D07482-83A3-4451-943C-B46961082957}"/>
          </ac:cxnSpMkLst>
        </pc:cxnChg>
        <pc:cxnChg chg="add del">
          <ac:chgData name="Student 245365" userId="aafd1830-4e85-4dd2-9a66-d84d2970aaa9" providerId="ADAL" clId="{1CD3AEF7-5476-46E9-AA2F-382A23939EDE}" dt="2019-05-18T16:56:02.588" v="2072" actId="26606"/>
          <ac:cxnSpMkLst>
            <pc:docMk/>
            <pc:sldMk cId="3636439778" sldId="276"/>
            <ac:cxnSpMk id="56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6:02.588" v="2072" actId="26606"/>
          <ac:cxnSpMkLst>
            <pc:docMk/>
            <pc:sldMk cId="3636439778" sldId="276"/>
            <ac:cxnSpMk id="58" creationId="{46E49661-E258-450C-8150-A91A6B30D1CD}"/>
          </ac:cxnSpMkLst>
        </pc:cxnChg>
        <pc:cxnChg chg="add del">
          <ac:chgData name="Student 245365" userId="aafd1830-4e85-4dd2-9a66-d84d2970aaa9" providerId="ADAL" clId="{1CD3AEF7-5476-46E9-AA2F-382A23939EDE}" dt="2019-05-18T16:56:04.476" v="2074" actId="26606"/>
          <ac:cxnSpMkLst>
            <pc:docMk/>
            <pc:sldMk cId="3636439778" sldId="276"/>
            <ac:cxnSpMk id="62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6:04.476" v="2074" actId="26606"/>
          <ac:cxnSpMkLst>
            <pc:docMk/>
            <pc:sldMk cId="3636439778" sldId="276"/>
            <ac:cxnSpMk id="64" creationId="{73741D5B-1709-4CDB-963A-CC3C749412B8}"/>
          </ac:cxnSpMkLst>
        </pc:cxnChg>
        <pc:cxnChg chg="add del">
          <ac:chgData name="Student 245365" userId="aafd1830-4e85-4dd2-9a66-d84d2970aaa9" providerId="ADAL" clId="{1CD3AEF7-5476-46E9-AA2F-382A23939EDE}" dt="2019-05-18T16:56:07.599" v="2076" actId="26606"/>
          <ac:cxnSpMkLst>
            <pc:docMk/>
            <pc:sldMk cId="3636439778" sldId="276"/>
            <ac:cxnSpMk id="68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6:07.599" v="2076" actId="26606"/>
          <ac:cxnSpMkLst>
            <pc:docMk/>
            <pc:sldMk cId="3636439778" sldId="276"/>
            <ac:cxnSpMk id="70" creationId="{EB1993F9-CFC5-495F-9F26-19953445357F}"/>
          </ac:cxnSpMkLst>
        </pc:cxnChg>
        <pc:cxnChg chg="add">
          <ac:chgData name="Student 245365" userId="aafd1830-4e85-4dd2-9a66-d84d2970aaa9" providerId="ADAL" clId="{1CD3AEF7-5476-46E9-AA2F-382A23939EDE}" dt="2019-05-18T16:56:07.624" v="2077" actId="26606"/>
          <ac:cxnSpMkLst>
            <pc:docMk/>
            <pc:sldMk cId="3636439778" sldId="276"/>
            <ac:cxnSpMk id="74" creationId="{15E01FA5-D766-43CA-A83D-E7CF3F04E96F}"/>
          </ac:cxnSpMkLst>
        </pc:cxnChg>
        <pc:cxnChg chg="add">
          <ac:chgData name="Student 245365" userId="aafd1830-4e85-4dd2-9a66-d84d2970aaa9" providerId="ADAL" clId="{1CD3AEF7-5476-46E9-AA2F-382A23939EDE}" dt="2019-05-18T16:56:07.624" v="2077" actId="26606"/>
          <ac:cxnSpMkLst>
            <pc:docMk/>
            <pc:sldMk cId="3636439778" sldId="276"/>
            <ac:cxnSpMk id="76" creationId="{73741D5B-1709-4CDB-963A-CC3C749412B8}"/>
          </ac:cxnSpMkLst>
        </pc:cxnChg>
      </pc:sldChg>
      <pc:sldChg chg="addSp delSp modSp add mo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3335616829" sldId="277"/>
        </pc:sldMkLst>
        <pc:spChg chg="mod">
          <ac:chgData name="Student 245365" userId="aafd1830-4e85-4dd2-9a66-d84d2970aaa9" providerId="ADAL" clId="{1CD3AEF7-5476-46E9-AA2F-382A23939EDE}" dt="2019-05-18T16:56:19.285" v="2078" actId="26606"/>
          <ac:spMkLst>
            <pc:docMk/>
            <pc:sldMk cId="3335616829" sldId="277"/>
            <ac:spMk id="2" creationId="{02C63BBB-396F-4E08-B138-04B4EC55AAC5}"/>
          </ac:spMkLst>
        </pc:spChg>
        <pc:spChg chg="add del">
          <ac:chgData name="Student 245365" userId="aafd1830-4e85-4dd2-9a66-d84d2970aaa9" providerId="ADAL" clId="{1CD3AEF7-5476-46E9-AA2F-382A23939EDE}" dt="2019-05-18T16:55:05.402" v="2026" actId="26606"/>
          <ac:spMkLst>
            <pc:docMk/>
            <pc:sldMk cId="3335616829" sldId="277"/>
            <ac:spMk id="9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05.402" v="2026" actId="26606"/>
          <ac:spMkLst>
            <pc:docMk/>
            <pc:sldMk cId="3335616829" sldId="277"/>
            <ac:spMk id="11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5:05.402" v="2026" actId="26606"/>
          <ac:spMkLst>
            <pc:docMk/>
            <pc:sldMk cId="3335616829" sldId="277"/>
            <ac:spMk id="15" creationId="{2FDF0794-1B86-42B2-B8C7-F60123E638ED}"/>
          </ac:spMkLst>
        </pc:spChg>
        <pc:spChg chg="add del">
          <ac:chgData name="Student 245365" userId="aafd1830-4e85-4dd2-9a66-d84d2970aaa9" providerId="ADAL" clId="{1CD3AEF7-5476-46E9-AA2F-382A23939EDE}" dt="2019-05-18T16:55:06.985" v="2028" actId="26606"/>
          <ac:spMkLst>
            <pc:docMk/>
            <pc:sldMk cId="3335616829" sldId="277"/>
            <ac:spMk id="20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06.985" v="2028" actId="26606"/>
          <ac:spMkLst>
            <pc:docMk/>
            <pc:sldMk cId="3335616829" sldId="277"/>
            <ac:spMk id="21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5:06.985" v="2028" actId="26606"/>
          <ac:spMkLst>
            <pc:docMk/>
            <pc:sldMk cId="3335616829" sldId="277"/>
            <ac:spMk id="23" creationId="{2FDF0794-1B86-42B2-B8C7-F60123E638ED}"/>
          </ac:spMkLst>
        </pc:spChg>
        <pc:spChg chg="add del">
          <ac:chgData name="Student 245365" userId="aafd1830-4e85-4dd2-9a66-d84d2970aaa9" providerId="ADAL" clId="{1CD3AEF7-5476-46E9-AA2F-382A23939EDE}" dt="2019-05-18T16:55:06.985" v="2028" actId="26606"/>
          <ac:spMkLst>
            <pc:docMk/>
            <pc:sldMk cId="3335616829" sldId="277"/>
            <ac:spMk id="24" creationId="{C5373426-E26E-431D-959C-5DB96C0B6208}"/>
          </ac:spMkLst>
        </pc:spChg>
        <pc:spChg chg="add del">
          <ac:chgData name="Student 245365" userId="aafd1830-4e85-4dd2-9a66-d84d2970aaa9" providerId="ADAL" clId="{1CD3AEF7-5476-46E9-AA2F-382A23939EDE}" dt="2019-05-18T16:55:07.746" v="2030" actId="26606"/>
          <ac:spMkLst>
            <pc:docMk/>
            <pc:sldMk cId="3335616829" sldId="277"/>
            <ac:spMk id="26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5:07.746" v="2030" actId="26606"/>
          <ac:spMkLst>
            <pc:docMk/>
            <pc:sldMk cId="3335616829" sldId="277"/>
            <ac:spMk id="27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5:07.746" v="2030" actId="26606"/>
          <ac:spMkLst>
            <pc:docMk/>
            <pc:sldMk cId="3335616829" sldId="277"/>
            <ac:spMk id="29" creationId="{2A85F7B3-F4E6-4FBF-B74E-43CAB468F500}"/>
          </ac:spMkLst>
        </pc:spChg>
        <pc:spChg chg="add del">
          <ac:chgData name="Student 245365" userId="aafd1830-4e85-4dd2-9a66-d84d2970aaa9" providerId="ADAL" clId="{1CD3AEF7-5476-46E9-AA2F-382A23939EDE}" dt="2019-05-18T16:55:31.768" v="2039" actId="26606"/>
          <ac:spMkLst>
            <pc:docMk/>
            <pc:sldMk cId="3335616829" sldId="277"/>
            <ac:spMk id="32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31.768" v="2039" actId="26606"/>
          <ac:spMkLst>
            <pc:docMk/>
            <pc:sldMk cId="3335616829" sldId="277"/>
            <ac:spMk id="33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5:31.768" v="2039" actId="26606"/>
          <ac:spMkLst>
            <pc:docMk/>
            <pc:sldMk cId="3335616829" sldId="277"/>
            <ac:spMk id="35" creationId="{2FDF0794-1B86-42B2-B8C7-F60123E638ED}"/>
          </ac:spMkLst>
        </pc:spChg>
        <pc:spChg chg="add del">
          <ac:chgData name="Student 245365" userId="aafd1830-4e85-4dd2-9a66-d84d2970aaa9" providerId="ADAL" clId="{1CD3AEF7-5476-46E9-AA2F-382A23939EDE}" dt="2019-05-18T16:55:29.403" v="2034" actId="26606"/>
          <ac:spMkLst>
            <pc:docMk/>
            <pc:sldMk cId="3335616829" sldId="277"/>
            <ac:spMk id="41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29.403" v="2034" actId="26606"/>
          <ac:spMkLst>
            <pc:docMk/>
            <pc:sldMk cId="3335616829" sldId="277"/>
            <ac:spMk id="43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5:30.057" v="2036" actId="26606"/>
          <ac:spMkLst>
            <pc:docMk/>
            <pc:sldMk cId="3335616829" sldId="277"/>
            <ac:spMk id="47" creationId="{CA73784B-AC76-4BAD-93AF-C72D0EDFD715}"/>
          </ac:spMkLst>
        </pc:spChg>
        <pc:spChg chg="add del">
          <ac:chgData name="Student 245365" userId="aafd1830-4e85-4dd2-9a66-d84d2970aaa9" providerId="ADAL" clId="{1CD3AEF7-5476-46E9-AA2F-382A23939EDE}" dt="2019-05-18T16:55:30.057" v="2036" actId="26606"/>
          <ac:spMkLst>
            <pc:docMk/>
            <pc:sldMk cId="3335616829" sldId="277"/>
            <ac:spMk id="48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5:30.057" v="2036" actId="26606"/>
          <ac:spMkLst>
            <pc:docMk/>
            <pc:sldMk cId="3335616829" sldId="277"/>
            <ac:spMk id="50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5:31.743" v="2038" actId="26606"/>
          <ac:spMkLst>
            <pc:docMk/>
            <pc:sldMk cId="3335616829" sldId="277"/>
            <ac:spMk id="53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31.743" v="2038" actId="26606"/>
          <ac:spMkLst>
            <pc:docMk/>
            <pc:sldMk cId="3335616829" sldId="277"/>
            <ac:spMk id="54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5:31.743" v="2038" actId="26606"/>
          <ac:spMkLst>
            <pc:docMk/>
            <pc:sldMk cId="3335616829" sldId="277"/>
            <ac:spMk id="56" creationId="{2FDF0794-1B86-42B2-B8C7-F60123E638ED}"/>
          </ac:spMkLst>
        </pc:spChg>
        <pc:spChg chg="add del">
          <ac:chgData name="Student 245365" userId="aafd1830-4e85-4dd2-9a66-d84d2970aaa9" providerId="ADAL" clId="{1CD3AEF7-5476-46E9-AA2F-382A23939EDE}" dt="2019-05-18T16:56:19.285" v="2078" actId="26606"/>
          <ac:spMkLst>
            <pc:docMk/>
            <pc:sldMk cId="3335616829" sldId="277"/>
            <ac:spMk id="59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6:19.285" v="2078" actId="26606"/>
          <ac:spMkLst>
            <pc:docMk/>
            <pc:sldMk cId="3335616829" sldId="277"/>
            <ac:spMk id="60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6:19.285" v="2078" actId="26606"/>
          <ac:spMkLst>
            <pc:docMk/>
            <pc:sldMk cId="3335616829" sldId="277"/>
            <ac:spMk id="62" creationId="{774A886E-E8EF-48CC-8764-20EAE4538CB7}"/>
          </ac:spMkLst>
        </pc:spChg>
        <pc:spChg chg="add">
          <ac:chgData name="Student 245365" userId="aafd1830-4e85-4dd2-9a66-d84d2970aaa9" providerId="ADAL" clId="{1CD3AEF7-5476-46E9-AA2F-382A23939EDE}" dt="2019-05-18T16:56:19.285" v="2078" actId="26606"/>
          <ac:spMkLst>
            <pc:docMk/>
            <pc:sldMk cId="3335616829" sldId="277"/>
            <ac:spMk id="68" creationId="{3A8EC506-B1DA-46A1-B44D-774E68468E13}"/>
          </ac:spMkLst>
        </pc:spChg>
        <pc:spChg chg="add">
          <ac:chgData name="Student 245365" userId="aafd1830-4e85-4dd2-9a66-d84d2970aaa9" providerId="ADAL" clId="{1CD3AEF7-5476-46E9-AA2F-382A23939EDE}" dt="2019-05-18T16:56:19.285" v="2078" actId="26606"/>
          <ac:spMkLst>
            <pc:docMk/>
            <pc:sldMk cId="3335616829" sldId="277"/>
            <ac:spMk id="70" creationId="{BFF30785-305E-45D7-984F-5AA93D3CA561}"/>
          </ac:spMkLst>
        </pc:spChg>
        <pc:spChg chg="add">
          <ac:chgData name="Student 245365" userId="aafd1830-4e85-4dd2-9a66-d84d2970aaa9" providerId="ADAL" clId="{1CD3AEF7-5476-46E9-AA2F-382A23939EDE}" dt="2019-05-18T16:56:19.285" v="2078" actId="26606"/>
          <ac:spMkLst>
            <pc:docMk/>
            <pc:sldMk cId="3335616829" sldId="277"/>
            <ac:spMk id="74" creationId="{2A85F7B3-F4E6-4FBF-B74E-43CAB468F500}"/>
          </ac:spMkLst>
        </pc:spChg>
        <pc:picChg chg="add del mod">
          <ac:chgData name="Student 245365" userId="aafd1830-4e85-4dd2-9a66-d84d2970aaa9" providerId="ADAL" clId="{1CD3AEF7-5476-46E9-AA2F-382A23939EDE}" dt="2019-05-18T16:20:21.953" v="1525"/>
          <ac:picMkLst>
            <pc:docMk/>
            <pc:sldMk cId="3335616829" sldId="277"/>
            <ac:picMk id="3" creationId="{CF7C8F3E-C0BF-49F0-BF3F-7878E91DD2A6}"/>
          </ac:picMkLst>
        </pc:picChg>
        <pc:picChg chg="add mod ord">
          <ac:chgData name="Student 245365" userId="aafd1830-4e85-4dd2-9a66-d84d2970aaa9" providerId="ADAL" clId="{1CD3AEF7-5476-46E9-AA2F-382A23939EDE}" dt="2019-05-18T16:56:19.285" v="2078" actId="26606"/>
          <ac:picMkLst>
            <pc:docMk/>
            <pc:sldMk cId="3335616829" sldId="277"/>
            <ac:picMk id="4" creationId="{19A3E71E-A0F3-416F-A58D-D9194C05C28C}"/>
          </ac:picMkLst>
        </pc:picChg>
        <pc:cxnChg chg="add del">
          <ac:chgData name="Student 245365" userId="aafd1830-4e85-4dd2-9a66-d84d2970aaa9" providerId="ADAL" clId="{1CD3AEF7-5476-46E9-AA2F-382A23939EDE}" dt="2019-05-18T16:55:05.402" v="2026" actId="26606"/>
          <ac:cxnSpMkLst>
            <pc:docMk/>
            <pc:sldMk cId="3335616829" sldId="277"/>
            <ac:cxnSpMk id="13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5:05.402" v="2026" actId="26606"/>
          <ac:cxnSpMkLst>
            <pc:docMk/>
            <pc:sldMk cId="3335616829" sldId="277"/>
            <ac:cxnSpMk id="17" creationId="{96D07482-83A3-4451-943C-B46961082957}"/>
          </ac:cxnSpMkLst>
        </pc:cxnChg>
        <pc:cxnChg chg="add del">
          <ac:chgData name="Student 245365" userId="aafd1830-4e85-4dd2-9a66-d84d2970aaa9" providerId="ADAL" clId="{1CD3AEF7-5476-46E9-AA2F-382A23939EDE}" dt="2019-05-18T16:55:06.985" v="2028" actId="26606"/>
          <ac:cxnSpMkLst>
            <pc:docMk/>
            <pc:sldMk cId="3335616829" sldId="277"/>
            <ac:cxnSpMk id="19" creationId="{96D07482-83A3-4451-943C-B46961082957}"/>
          </ac:cxnSpMkLst>
        </pc:cxnChg>
        <pc:cxnChg chg="add del">
          <ac:chgData name="Student 245365" userId="aafd1830-4e85-4dd2-9a66-d84d2970aaa9" providerId="ADAL" clId="{1CD3AEF7-5476-46E9-AA2F-382A23939EDE}" dt="2019-05-18T16:55:06.985" v="2028" actId="26606"/>
          <ac:cxnSpMkLst>
            <pc:docMk/>
            <pc:sldMk cId="3335616829" sldId="277"/>
            <ac:cxnSpMk id="22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5:07.746" v="2030" actId="26606"/>
          <ac:cxnSpMkLst>
            <pc:docMk/>
            <pc:sldMk cId="3335616829" sldId="277"/>
            <ac:cxnSpMk id="28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5:07.746" v="2030" actId="26606"/>
          <ac:cxnSpMkLst>
            <pc:docMk/>
            <pc:sldMk cId="3335616829" sldId="277"/>
            <ac:cxnSpMk id="30" creationId="{73741D5B-1709-4CDB-963A-CC3C749412B8}"/>
          </ac:cxnSpMkLst>
        </pc:cxnChg>
        <pc:cxnChg chg="add del">
          <ac:chgData name="Student 245365" userId="aafd1830-4e85-4dd2-9a66-d84d2970aaa9" providerId="ADAL" clId="{1CD3AEF7-5476-46E9-AA2F-382A23939EDE}" dt="2019-05-18T16:55:31.768" v="2039" actId="26606"/>
          <ac:cxnSpMkLst>
            <pc:docMk/>
            <pc:sldMk cId="3335616829" sldId="277"/>
            <ac:cxnSpMk id="34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5:31.768" v="2039" actId="26606"/>
          <ac:cxnSpMkLst>
            <pc:docMk/>
            <pc:sldMk cId="3335616829" sldId="277"/>
            <ac:cxnSpMk id="36" creationId="{96D07482-83A3-4451-943C-B46961082957}"/>
          </ac:cxnSpMkLst>
        </pc:cxnChg>
        <pc:cxnChg chg="add del">
          <ac:chgData name="Student 245365" userId="aafd1830-4e85-4dd2-9a66-d84d2970aaa9" providerId="ADAL" clId="{1CD3AEF7-5476-46E9-AA2F-382A23939EDE}" dt="2019-05-18T16:55:29.403" v="2034" actId="26606"/>
          <ac:cxnSpMkLst>
            <pc:docMk/>
            <pc:sldMk cId="3335616829" sldId="277"/>
            <ac:cxnSpMk id="45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5:30.057" v="2036" actId="26606"/>
          <ac:cxnSpMkLst>
            <pc:docMk/>
            <pc:sldMk cId="3335616829" sldId="277"/>
            <ac:cxnSpMk id="49" creationId="{811DCF04-0C7C-44FC-8246-FC8D736B1A71}"/>
          </ac:cxnSpMkLst>
        </pc:cxnChg>
        <pc:cxnChg chg="add del">
          <ac:chgData name="Student 245365" userId="aafd1830-4e85-4dd2-9a66-d84d2970aaa9" providerId="ADAL" clId="{1CD3AEF7-5476-46E9-AA2F-382A23939EDE}" dt="2019-05-18T16:55:30.057" v="2036" actId="26606"/>
          <ac:cxnSpMkLst>
            <pc:docMk/>
            <pc:sldMk cId="3335616829" sldId="277"/>
            <ac:cxnSpMk id="51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5:31.743" v="2038" actId="26606"/>
          <ac:cxnSpMkLst>
            <pc:docMk/>
            <pc:sldMk cId="3335616829" sldId="277"/>
            <ac:cxnSpMk id="55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5:31.743" v="2038" actId="26606"/>
          <ac:cxnSpMkLst>
            <pc:docMk/>
            <pc:sldMk cId="3335616829" sldId="277"/>
            <ac:cxnSpMk id="57" creationId="{96D07482-83A3-4451-943C-B46961082957}"/>
          </ac:cxnSpMkLst>
        </pc:cxnChg>
        <pc:cxnChg chg="add del">
          <ac:chgData name="Student 245365" userId="aafd1830-4e85-4dd2-9a66-d84d2970aaa9" providerId="ADAL" clId="{1CD3AEF7-5476-46E9-AA2F-382A23939EDE}" dt="2019-05-18T16:56:19.285" v="2078" actId="26606"/>
          <ac:cxnSpMkLst>
            <pc:docMk/>
            <pc:sldMk cId="3335616829" sldId="277"/>
            <ac:cxnSpMk id="61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6:19.285" v="2078" actId="26606"/>
          <ac:cxnSpMkLst>
            <pc:docMk/>
            <pc:sldMk cId="3335616829" sldId="277"/>
            <ac:cxnSpMk id="63" creationId="{EB1993F9-CFC5-495F-9F26-19953445357F}"/>
          </ac:cxnSpMkLst>
        </pc:cxnChg>
        <pc:cxnChg chg="add">
          <ac:chgData name="Student 245365" userId="aafd1830-4e85-4dd2-9a66-d84d2970aaa9" providerId="ADAL" clId="{1CD3AEF7-5476-46E9-AA2F-382A23939EDE}" dt="2019-05-18T16:56:19.285" v="2078" actId="26606"/>
          <ac:cxnSpMkLst>
            <pc:docMk/>
            <pc:sldMk cId="3335616829" sldId="277"/>
            <ac:cxnSpMk id="72" creationId="{15E01FA5-D766-43CA-A83D-E7CF3F04E96F}"/>
          </ac:cxnSpMkLst>
        </pc:cxnChg>
        <pc:cxnChg chg="add">
          <ac:chgData name="Student 245365" userId="aafd1830-4e85-4dd2-9a66-d84d2970aaa9" providerId="ADAL" clId="{1CD3AEF7-5476-46E9-AA2F-382A23939EDE}" dt="2019-05-18T16:56:19.285" v="2078" actId="26606"/>
          <ac:cxnSpMkLst>
            <pc:docMk/>
            <pc:sldMk cId="3335616829" sldId="277"/>
            <ac:cxnSpMk id="76" creationId="{73741D5B-1709-4CDB-963A-CC3C749412B8}"/>
          </ac:cxnSpMkLst>
        </pc:cxnChg>
      </pc:sldChg>
      <pc:sldChg chg="addSp modSp add mo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1594340274" sldId="278"/>
        </pc:sldMkLst>
        <pc:spChg chg="mod">
          <ac:chgData name="Student 245365" userId="aafd1830-4e85-4dd2-9a66-d84d2970aaa9" providerId="ADAL" clId="{1CD3AEF7-5476-46E9-AA2F-382A23939EDE}" dt="2019-05-18T16:56:25.734" v="2079" actId="26606"/>
          <ac:spMkLst>
            <pc:docMk/>
            <pc:sldMk cId="1594340274" sldId="278"/>
            <ac:spMk id="2" creationId="{1D5C4383-B154-4E37-B066-FD04D017096B}"/>
          </ac:spMkLst>
        </pc:spChg>
        <pc:spChg chg="add">
          <ac:chgData name="Student 245365" userId="aafd1830-4e85-4dd2-9a66-d84d2970aaa9" providerId="ADAL" clId="{1CD3AEF7-5476-46E9-AA2F-382A23939EDE}" dt="2019-05-18T16:56:25.734" v="2079" actId="26606"/>
          <ac:spMkLst>
            <pc:docMk/>
            <pc:sldMk cId="1594340274" sldId="278"/>
            <ac:spMk id="8" creationId="{3A8EC506-B1DA-46A1-B44D-774E68468E13}"/>
          </ac:spMkLst>
        </pc:spChg>
        <pc:spChg chg="add">
          <ac:chgData name="Student 245365" userId="aafd1830-4e85-4dd2-9a66-d84d2970aaa9" providerId="ADAL" clId="{1CD3AEF7-5476-46E9-AA2F-382A23939EDE}" dt="2019-05-18T16:56:25.734" v="2079" actId="26606"/>
          <ac:spMkLst>
            <pc:docMk/>
            <pc:sldMk cId="1594340274" sldId="278"/>
            <ac:spMk id="10" creationId="{BFF30785-305E-45D7-984F-5AA93D3CA561}"/>
          </ac:spMkLst>
        </pc:spChg>
        <pc:spChg chg="add">
          <ac:chgData name="Student 245365" userId="aafd1830-4e85-4dd2-9a66-d84d2970aaa9" providerId="ADAL" clId="{1CD3AEF7-5476-46E9-AA2F-382A23939EDE}" dt="2019-05-18T16:56:25.734" v="2079" actId="26606"/>
          <ac:spMkLst>
            <pc:docMk/>
            <pc:sldMk cId="1594340274" sldId="278"/>
            <ac:spMk id="14" creationId="{2A85F7B3-F4E6-4FBF-B74E-43CAB468F500}"/>
          </ac:spMkLst>
        </pc:spChg>
        <pc:picChg chg="add mod">
          <ac:chgData name="Student 245365" userId="aafd1830-4e85-4dd2-9a66-d84d2970aaa9" providerId="ADAL" clId="{1CD3AEF7-5476-46E9-AA2F-382A23939EDE}" dt="2019-05-18T16:56:25.734" v="2079" actId="26606"/>
          <ac:picMkLst>
            <pc:docMk/>
            <pc:sldMk cId="1594340274" sldId="278"/>
            <ac:picMk id="3" creationId="{F42E7364-3958-40A7-A0E2-8E1F7AFE2E2D}"/>
          </ac:picMkLst>
        </pc:picChg>
        <pc:cxnChg chg="add">
          <ac:chgData name="Student 245365" userId="aafd1830-4e85-4dd2-9a66-d84d2970aaa9" providerId="ADAL" clId="{1CD3AEF7-5476-46E9-AA2F-382A23939EDE}" dt="2019-05-18T16:56:25.734" v="2079" actId="26606"/>
          <ac:cxnSpMkLst>
            <pc:docMk/>
            <pc:sldMk cId="1594340274" sldId="278"/>
            <ac:cxnSpMk id="12" creationId="{15E01FA5-D766-43CA-A83D-E7CF3F04E96F}"/>
          </ac:cxnSpMkLst>
        </pc:cxnChg>
        <pc:cxnChg chg="add">
          <ac:chgData name="Student 245365" userId="aafd1830-4e85-4dd2-9a66-d84d2970aaa9" providerId="ADAL" clId="{1CD3AEF7-5476-46E9-AA2F-382A23939EDE}" dt="2019-05-18T16:56:25.734" v="2079" actId="26606"/>
          <ac:cxnSpMkLst>
            <pc:docMk/>
            <pc:sldMk cId="1594340274" sldId="278"/>
            <ac:cxnSpMk id="16" creationId="{73741D5B-1709-4CDB-963A-CC3C749412B8}"/>
          </ac:cxnSpMkLst>
        </pc:cxnChg>
      </pc:sldChg>
      <pc:sldChg chg="addSp delSp modSp add mod ord modTransition setBg setClrOvrMap">
        <pc:chgData name="Student 245365" userId="aafd1830-4e85-4dd2-9a66-d84d2970aaa9" providerId="ADAL" clId="{1CD3AEF7-5476-46E9-AA2F-382A23939EDE}" dt="2019-05-18T17:16:19.529" v="2723"/>
        <pc:sldMkLst>
          <pc:docMk/>
          <pc:sldMk cId="3486844201" sldId="279"/>
        </pc:sldMkLst>
        <pc:spChg chg="mod ord">
          <ac:chgData name="Student 245365" userId="aafd1830-4e85-4dd2-9a66-d84d2970aaa9" providerId="ADAL" clId="{1CD3AEF7-5476-46E9-AA2F-382A23939EDE}" dt="2019-05-18T16:58:12.165" v="2104" actId="26606"/>
          <ac:spMkLst>
            <pc:docMk/>
            <pc:sldMk cId="3486844201" sldId="279"/>
            <ac:spMk id="2" creationId="{C48F2D98-641C-42EA-85D1-45FBD50488CD}"/>
          </ac:spMkLst>
        </pc:spChg>
        <pc:spChg chg="add del">
          <ac:chgData name="Student 245365" userId="aafd1830-4e85-4dd2-9a66-d84d2970aaa9" providerId="ADAL" clId="{1CD3AEF7-5476-46E9-AA2F-382A23939EDE}" dt="2019-05-18T16:58:05.775" v="2093" actId="26606"/>
          <ac:spMkLst>
            <pc:docMk/>
            <pc:sldMk cId="3486844201" sldId="279"/>
            <ac:spMk id="73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8:05.775" v="2093" actId="26606"/>
          <ac:spMkLst>
            <pc:docMk/>
            <pc:sldMk cId="3486844201" sldId="279"/>
            <ac:spMk id="75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8:05.775" v="2093" actId="26606"/>
          <ac:spMkLst>
            <pc:docMk/>
            <pc:sldMk cId="3486844201" sldId="279"/>
            <ac:spMk id="79" creationId="{2FDF0794-1B86-42B2-B8C7-F60123E638ED}"/>
          </ac:spMkLst>
        </pc:spChg>
        <pc:spChg chg="add del">
          <ac:chgData name="Student 245365" userId="aafd1830-4e85-4dd2-9a66-d84d2970aaa9" providerId="ADAL" clId="{1CD3AEF7-5476-46E9-AA2F-382A23939EDE}" dt="2019-05-18T16:58:05.775" v="2093" actId="26606"/>
          <ac:spMkLst>
            <pc:docMk/>
            <pc:sldMk cId="3486844201" sldId="279"/>
            <ac:spMk id="81" creationId="{C5373426-E26E-431D-959C-5DB96C0B6208}"/>
          </ac:spMkLst>
        </pc:spChg>
        <pc:spChg chg="add del">
          <ac:chgData name="Student 245365" userId="aafd1830-4e85-4dd2-9a66-d84d2970aaa9" providerId="ADAL" clId="{1CD3AEF7-5476-46E9-AA2F-382A23939EDE}" dt="2019-05-18T16:58:06.378" v="2095" actId="26606"/>
          <ac:spMkLst>
            <pc:docMk/>
            <pc:sldMk cId="3486844201" sldId="279"/>
            <ac:spMk id="9222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8:06.378" v="2095" actId="26606"/>
          <ac:spMkLst>
            <pc:docMk/>
            <pc:sldMk cId="3486844201" sldId="279"/>
            <ac:spMk id="9223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8:06.378" v="2095" actId="26606"/>
          <ac:spMkLst>
            <pc:docMk/>
            <pc:sldMk cId="3486844201" sldId="279"/>
            <ac:spMk id="9225" creationId="{B8D726A5-7900-41B4-8D49-49B4A2010E7C}"/>
          </ac:spMkLst>
        </pc:spChg>
        <pc:spChg chg="add del">
          <ac:chgData name="Student 245365" userId="aafd1830-4e85-4dd2-9a66-d84d2970aaa9" providerId="ADAL" clId="{1CD3AEF7-5476-46E9-AA2F-382A23939EDE}" dt="2019-05-18T16:58:07.223" v="2097" actId="26606"/>
          <ac:spMkLst>
            <pc:docMk/>
            <pc:sldMk cId="3486844201" sldId="279"/>
            <ac:spMk id="9228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8:07.223" v="2097" actId="26606"/>
          <ac:spMkLst>
            <pc:docMk/>
            <pc:sldMk cId="3486844201" sldId="279"/>
            <ac:spMk id="9229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8:07.223" v="2097" actId="26606"/>
          <ac:spMkLst>
            <pc:docMk/>
            <pc:sldMk cId="3486844201" sldId="279"/>
            <ac:spMk id="9231" creationId="{2A85F7B3-F4E6-4FBF-B74E-43CAB468F500}"/>
          </ac:spMkLst>
        </pc:spChg>
        <pc:spChg chg="add del">
          <ac:chgData name="Student 245365" userId="aafd1830-4e85-4dd2-9a66-d84d2970aaa9" providerId="ADAL" clId="{1CD3AEF7-5476-46E9-AA2F-382A23939EDE}" dt="2019-05-18T16:58:08.316" v="2099" actId="26606"/>
          <ac:spMkLst>
            <pc:docMk/>
            <pc:sldMk cId="3486844201" sldId="279"/>
            <ac:spMk id="9234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8:08.316" v="2099" actId="26606"/>
          <ac:spMkLst>
            <pc:docMk/>
            <pc:sldMk cId="3486844201" sldId="279"/>
            <ac:spMk id="9235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8:09.104" v="2101" actId="26606"/>
          <ac:spMkLst>
            <pc:docMk/>
            <pc:sldMk cId="3486844201" sldId="279"/>
            <ac:spMk id="9238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8:09.104" v="2101" actId="26606"/>
          <ac:spMkLst>
            <pc:docMk/>
            <pc:sldMk cId="3486844201" sldId="279"/>
            <ac:spMk id="9239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8:09.104" v="2101" actId="26606"/>
          <ac:spMkLst>
            <pc:docMk/>
            <pc:sldMk cId="3486844201" sldId="279"/>
            <ac:spMk id="9241" creationId="{774A886E-E8EF-48CC-8764-20EAE4538CB7}"/>
          </ac:spMkLst>
        </pc:spChg>
        <pc:spChg chg="add del">
          <ac:chgData name="Student 245365" userId="aafd1830-4e85-4dd2-9a66-d84d2970aaa9" providerId="ADAL" clId="{1CD3AEF7-5476-46E9-AA2F-382A23939EDE}" dt="2019-05-18T16:58:12.135" v="2103" actId="26606"/>
          <ac:spMkLst>
            <pc:docMk/>
            <pc:sldMk cId="3486844201" sldId="279"/>
            <ac:spMk id="9244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8:12.135" v="2103" actId="26606"/>
          <ac:spMkLst>
            <pc:docMk/>
            <pc:sldMk cId="3486844201" sldId="279"/>
            <ac:spMk id="9245" creationId="{E6162320-3B67-42BB-AF9D-939326E6489E}"/>
          </ac:spMkLst>
        </pc:spChg>
        <pc:spChg chg="add">
          <ac:chgData name="Student 245365" userId="aafd1830-4e85-4dd2-9a66-d84d2970aaa9" providerId="ADAL" clId="{1CD3AEF7-5476-46E9-AA2F-382A23939EDE}" dt="2019-05-18T16:58:12.165" v="2104" actId="26606"/>
          <ac:spMkLst>
            <pc:docMk/>
            <pc:sldMk cId="3486844201" sldId="279"/>
            <ac:spMk id="9248" creationId="{8CD2B798-7994-4548-A2BE-4AEF9C1A5FAE}"/>
          </ac:spMkLst>
        </pc:spChg>
        <pc:spChg chg="add">
          <ac:chgData name="Student 245365" userId="aafd1830-4e85-4dd2-9a66-d84d2970aaa9" providerId="ADAL" clId="{1CD3AEF7-5476-46E9-AA2F-382A23939EDE}" dt="2019-05-18T16:58:12.165" v="2104" actId="26606"/>
          <ac:spMkLst>
            <pc:docMk/>
            <pc:sldMk cId="3486844201" sldId="279"/>
            <ac:spMk id="9249" creationId="{E6162320-3B67-42BB-AF9D-939326E6489E}"/>
          </ac:spMkLst>
        </pc:spChg>
        <pc:spChg chg="add">
          <ac:chgData name="Student 245365" userId="aafd1830-4e85-4dd2-9a66-d84d2970aaa9" providerId="ADAL" clId="{1CD3AEF7-5476-46E9-AA2F-382A23939EDE}" dt="2019-05-18T16:58:12.165" v="2104" actId="26606"/>
          <ac:spMkLst>
            <pc:docMk/>
            <pc:sldMk cId="3486844201" sldId="279"/>
            <ac:spMk id="9251" creationId="{2FDF0794-1B86-42B2-B8C7-F60123E638ED}"/>
          </ac:spMkLst>
        </pc:spChg>
        <pc:spChg chg="add">
          <ac:chgData name="Student 245365" userId="aafd1830-4e85-4dd2-9a66-d84d2970aaa9" providerId="ADAL" clId="{1CD3AEF7-5476-46E9-AA2F-382A23939EDE}" dt="2019-05-18T16:58:12.165" v="2104" actId="26606"/>
          <ac:spMkLst>
            <pc:docMk/>
            <pc:sldMk cId="3486844201" sldId="279"/>
            <ac:spMk id="9252" creationId="{EAA48FC5-3C83-4F1B-BC33-DF0B588F8317}"/>
          </ac:spMkLst>
        </pc:spChg>
        <pc:picChg chg="add del mod">
          <ac:chgData name="Student 245365" userId="aafd1830-4e85-4dd2-9a66-d84d2970aaa9" providerId="ADAL" clId="{1CD3AEF7-5476-46E9-AA2F-382A23939EDE}" dt="2019-05-18T16:27:18.954" v="1609"/>
          <ac:picMkLst>
            <pc:docMk/>
            <pc:sldMk cId="3486844201" sldId="279"/>
            <ac:picMk id="9218" creationId="{D7E69D08-020D-48CB-85E8-3A4217DD3B6D}"/>
          </ac:picMkLst>
        </pc:picChg>
        <pc:picChg chg="add mod">
          <ac:chgData name="Student 245365" userId="aafd1830-4e85-4dd2-9a66-d84d2970aaa9" providerId="ADAL" clId="{1CD3AEF7-5476-46E9-AA2F-382A23939EDE}" dt="2019-05-18T16:58:12.165" v="2104" actId="26606"/>
          <ac:picMkLst>
            <pc:docMk/>
            <pc:sldMk cId="3486844201" sldId="279"/>
            <ac:picMk id="9220" creationId="{CF2C8765-79B1-4122-B12C-E7C68098DEAB}"/>
          </ac:picMkLst>
        </pc:picChg>
        <pc:cxnChg chg="add del">
          <ac:chgData name="Student 245365" userId="aafd1830-4e85-4dd2-9a66-d84d2970aaa9" providerId="ADAL" clId="{1CD3AEF7-5476-46E9-AA2F-382A23939EDE}" dt="2019-05-18T16:58:05.775" v="2093" actId="26606"/>
          <ac:cxnSpMkLst>
            <pc:docMk/>
            <pc:sldMk cId="3486844201" sldId="279"/>
            <ac:cxnSpMk id="77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8:05.775" v="2093" actId="26606"/>
          <ac:cxnSpMkLst>
            <pc:docMk/>
            <pc:sldMk cId="3486844201" sldId="279"/>
            <ac:cxnSpMk id="83" creationId="{96D07482-83A3-4451-943C-B46961082957}"/>
          </ac:cxnSpMkLst>
        </pc:cxnChg>
        <pc:cxnChg chg="add del">
          <ac:chgData name="Student 245365" userId="aafd1830-4e85-4dd2-9a66-d84d2970aaa9" providerId="ADAL" clId="{1CD3AEF7-5476-46E9-AA2F-382A23939EDE}" dt="2019-05-18T16:58:06.378" v="2095" actId="26606"/>
          <ac:cxnSpMkLst>
            <pc:docMk/>
            <pc:sldMk cId="3486844201" sldId="279"/>
            <ac:cxnSpMk id="9224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8:06.378" v="2095" actId="26606"/>
          <ac:cxnSpMkLst>
            <pc:docMk/>
            <pc:sldMk cId="3486844201" sldId="279"/>
            <ac:cxnSpMk id="9226" creationId="{46E49661-E258-450C-8150-A91A6B30D1CD}"/>
          </ac:cxnSpMkLst>
        </pc:cxnChg>
        <pc:cxnChg chg="add del">
          <ac:chgData name="Student 245365" userId="aafd1830-4e85-4dd2-9a66-d84d2970aaa9" providerId="ADAL" clId="{1CD3AEF7-5476-46E9-AA2F-382A23939EDE}" dt="2019-05-18T16:58:07.223" v="2097" actId="26606"/>
          <ac:cxnSpMkLst>
            <pc:docMk/>
            <pc:sldMk cId="3486844201" sldId="279"/>
            <ac:cxnSpMk id="9230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8:07.223" v="2097" actId="26606"/>
          <ac:cxnSpMkLst>
            <pc:docMk/>
            <pc:sldMk cId="3486844201" sldId="279"/>
            <ac:cxnSpMk id="9232" creationId="{73741D5B-1709-4CDB-963A-CC3C749412B8}"/>
          </ac:cxnSpMkLst>
        </pc:cxnChg>
        <pc:cxnChg chg="add del">
          <ac:chgData name="Student 245365" userId="aafd1830-4e85-4dd2-9a66-d84d2970aaa9" providerId="ADAL" clId="{1CD3AEF7-5476-46E9-AA2F-382A23939EDE}" dt="2019-05-18T16:58:08.316" v="2099" actId="26606"/>
          <ac:cxnSpMkLst>
            <pc:docMk/>
            <pc:sldMk cId="3486844201" sldId="279"/>
            <ac:cxnSpMk id="9236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8:09.104" v="2101" actId="26606"/>
          <ac:cxnSpMkLst>
            <pc:docMk/>
            <pc:sldMk cId="3486844201" sldId="279"/>
            <ac:cxnSpMk id="9240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8:09.104" v="2101" actId="26606"/>
          <ac:cxnSpMkLst>
            <pc:docMk/>
            <pc:sldMk cId="3486844201" sldId="279"/>
            <ac:cxnSpMk id="9242" creationId="{EB1993F9-CFC5-495F-9F26-19953445357F}"/>
          </ac:cxnSpMkLst>
        </pc:cxnChg>
        <pc:cxnChg chg="add del">
          <ac:chgData name="Student 245365" userId="aafd1830-4e85-4dd2-9a66-d84d2970aaa9" providerId="ADAL" clId="{1CD3AEF7-5476-46E9-AA2F-382A23939EDE}" dt="2019-05-18T16:58:12.135" v="2103" actId="26606"/>
          <ac:cxnSpMkLst>
            <pc:docMk/>
            <pc:sldMk cId="3486844201" sldId="279"/>
            <ac:cxnSpMk id="9246" creationId="{6722E143-84C1-4F95-937C-78B92D2811CF}"/>
          </ac:cxnSpMkLst>
        </pc:cxnChg>
        <pc:cxnChg chg="add">
          <ac:chgData name="Student 245365" userId="aafd1830-4e85-4dd2-9a66-d84d2970aaa9" providerId="ADAL" clId="{1CD3AEF7-5476-46E9-AA2F-382A23939EDE}" dt="2019-05-18T16:58:12.165" v="2104" actId="26606"/>
          <ac:cxnSpMkLst>
            <pc:docMk/>
            <pc:sldMk cId="3486844201" sldId="279"/>
            <ac:cxnSpMk id="9250" creationId="{6722E143-84C1-4F95-937C-78B92D2811CF}"/>
          </ac:cxnSpMkLst>
        </pc:cxnChg>
        <pc:cxnChg chg="add">
          <ac:chgData name="Student 245365" userId="aafd1830-4e85-4dd2-9a66-d84d2970aaa9" providerId="ADAL" clId="{1CD3AEF7-5476-46E9-AA2F-382A23939EDE}" dt="2019-05-18T16:58:12.165" v="2104" actId="26606"/>
          <ac:cxnSpMkLst>
            <pc:docMk/>
            <pc:sldMk cId="3486844201" sldId="279"/>
            <ac:cxnSpMk id="9253" creationId="{62F01714-1A39-4194-BD47-8A9960C59985}"/>
          </ac:cxnSpMkLst>
        </pc:cxnChg>
      </pc:sldChg>
      <pc:sldChg chg="addSp delSp modSp add mod or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2941848415" sldId="280"/>
        </pc:sldMkLst>
        <pc:spChg chg="mod">
          <ac:chgData name="Student 245365" userId="aafd1830-4e85-4dd2-9a66-d84d2970aaa9" providerId="ADAL" clId="{1CD3AEF7-5476-46E9-AA2F-382A23939EDE}" dt="2019-05-18T16:55:48.770" v="2055" actId="26606"/>
          <ac:spMkLst>
            <pc:docMk/>
            <pc:sldMk cId="2941848415" sldId="280"/>
            <ac:spMk id="2" creationId="{BFA6402E-76A6-4320-BBAA-F8DD7A9971DE}"/>
          </ac:spMkLst>
        </pc:spChg>
        <pc:spChg chg="add del">
          <ac:chgData name="Student 245365" userId="aafd1830-4e85-4dd2-9a66-d84d2970aaa9" providerId="ADAL" clId="{1CD3AEF7-5476-46E9-AA2F-382A23939EDE}" dt="2019-05-18T16:55:48.796" v="2056" actId="26606"/>
          <ac:spMkLst>
            <pc:docMk/>
            <pc:sldMk cId="2941848415" sldId="280"/>
            <ac:spMk id="8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5:48.796" v="2056" actId="26606"/>
          <ac:spMkLst>
            <pc:docMk/>
            <pc:sldMk cId="2941848415" sldId="280"/>
            <ac:spMk id="10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5:48.796" v="2056" actId="26606"/>
          <ac:spMkLst>
            <pc:docMk/>
            <pc:sldMk cId="2941848415" sldId="280"/>
            <ac:spMk id="14" creationId="{CA73784B-AC76-4BAD-93AF-C72D0EDFD715}"/>
          </ac:spMkLst>
        </pc:spChg>
        <pc:spChg chg="add del">
          <ac:chgData name="Student 245365" userId="aafd1830-4e85-4dd2-9a66-d84d2970aaa9" providerId="ADAL" clId="{1CD3AEF7-5476-46E9-AA2F-382A23939EDE}" dt="2019-05-18T16:55:37.528" v="2041" actId="26606"/>
          <ac:spMkLst>
            <pc:docMk/>
            <pc:sldMk cId="2941848415" sldId="280"/>
            <ac:spMk id="21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37.528" v="2041" actId="26606"/>
          <ac:spMkLst>
            <pc:docMk/>
            <pc:sldMk cId="2941848415" sldId="280"/>
            <ac:spMk id="23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5:37.528" v="2041" actId="26606"/>
          <ac:spMkLst>
            <pc:docMk/>
            <pc:sldMk cId="2941848415" sldId="280"/>
            <ac:spMk id="27" creationId="{774A886E-E8EF-48CC-8764-20EAE4538CB7}"/>
          </ac:spMkLst>
        </pc:spChg>
        <pc:spChg chg="add del">
          <ac:chgData name="Student 245365" userId="aafd1830-4e85-4dd2-9a66-d84d2970aaa9" providerId="ADAL" clId="{1CD3AEF7-5476-46E9-AA2F-382A23939EDE}" dt="2019-05-18T16:55:38.539" v="2043" actId="26606"/>
          <ac:spMkLst>
            <pc:docMk/>
            <pc:sldMk cId="2941848415" sldId="280"/>
            <ac:spMk id="31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5:38.539" v="2043" actId="26606"/>
          <ac:spMkLst>
            <pc:docMk/>
            <pc:sldMk cId="2941848415" sldId="280"/>
            <ac:spMk id="32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5:38.539" v="2043" actId="26606"/>
          <ac:spMkLst>
            <pc:docMk/>
            <pc:sldMk cId="2941848415" sldId="280"/>
            <ac:spMk id="34" creationId="{CA73784B-AC76-4BAD-93AF-C72D0EDFD715}"/>
          </ac:spMkLst>
        </pc:spChg>
        <pc:spChg chg="add del">
          <ac:chgData name="Student 245365" userId="aafd1830-4e85-4dd2-9a66-d84d2970aaa9" providerId="ADAL" clId="{1CD3AEF7-5476-46E9-AA2F-382A23939EDE}" dt="2019-05-18T16:55:40.843" v="2045" actId="26606"/>
          <ac:spMkLst>
            <pc:docMk/>
            <pc:sldMk cId="2941848415" sldId="280"/>
            <ac:spMk id="37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40.843" v="2045" actId="26606"/>
          <ac:spMkLst>
            <pc:docMk/>
            <pc:sldMk cId="2941848415" sldId="280"/>
            <ac:spMk id="38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5:40.843" v="2045" actId="26606"/>
          <ac:spMkLst>
            <pc:docMk/>
            <pc:sldMk cId="2941848415" sldId="280"/>
            <ac:spMk id="40" creationId="{774A886E-E8EF-48CC-8764-20EAE4538CB7}"/>
          </ac:spMkLst>
        </pc:spChg>
        <pc:spChg chg="add del">
          <ac:chgData name="Student 245365" userId="aafd1830-4e85-4dd2-9a66-d84d2970aaa9" providerId="ADAL" clId="{1CD3AEF7-5476-46E9-AA2F-382A23939EDE}" dt="2019-05-18T16:55:42.334" v="2047" actId="26606"/>
          <ac:spMkLst>
            <pc:docMk/>
            <pc:sldMk cId="2941848415" sldId="280"/>
            <ac:spMk id="43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5:42.334" v="2047" actId="26606"/>
          <ac:spMkLst>
            <pc:docMk/>
            <pc:sldMk cId="2941848415" sldId="280"/>
            <ac:spMk id="44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5:42.334" v="2047" actId="26606"/>
          <ac:spMkLst>
            <pc:docMk/>
            <pc:sldMk cId="2941848415" sldId="280"/>
            <ac:spMk id="46" creationId="{C6D18C07-B1F9-42F0-8956-B88FC37A674C}"/>
          </ac:spMkLst>
        </pc:spChg>
        <pc:spChg chg="add del">
          <ac:chgData name="Student 245365" userId="aafd1830-4e85-4dd2-9a66-d84d2970aaa9" providerId="ADAL" clId="{1CD3AEF7-5476-46E9-AA2F-382A23939EDE}" dt="2019-05-18T16:55:45.883" v="2049" actId="26606"/>
          <ac:spMkLst>
            <pc:docMk/>
            <pc:sldMk cId="2941848415" sldId="280"/>
            <ac:spMk id="48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45.883" v="2049" actId="26606"/>
          <ac:spMkLst>
            <pc:docMk/>
            <pc:sldMk cId="2941848415" sldId="280"/>
            <ac:spMk id="49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5:45.883" v="2049" actId="26606"/>
          <ac:spMkLst>
            <pc:docMk/>
            <pc:sldMk cId="2941848415" sldId="280"/>
            <ac:spMk id="51" creationId="{2FDF0794-1B86-42B2-B8C7-F60123E638ED}"/>
          </ac:spMkLst>
        </pc:spChg>
        <pc:spChg chg="add del">
          <ac:chgData name="Student 245365" userId="aafd1830-4e85-4dd2-9a66-d84d2970aaa9" providerId="ADAL" clId="{1CD3AEF7-5476-46E9-AA2F-382A23939EDE}" dt="2019-05-18T16:55:46.806" v="2051" actId="26606"/>
          <ac:spMkLst>
            <pc:docMk/>
            <pc:sldMk cId="2941848415" sldId="280"/>
            <ac:spMk id="54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46.806" v="2051" actId="26606"/>
          <ac:spMkLst>
            <pc:docMk/>
            <pc:sldMk cId="2941848415" sldId="280"/>
            <ac:spMk id="55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5:47.701" v="2053" actId="26606"/>
          <ac:spMkLst>
            <pc:docMk/>
            <pc:sldMk cId="2941848415" sldId="280"/>
            <ac:spMk id="58" creationId="{3A8EC506-B1DA-46A1-B44D-774E68468E13}"/>
          </ac:spMkLst>
        </pc:spChg>
        <pc:spChg chg="add del">
          <ac:chgData name="Student 245365" userId="aafd1830-4e85-4dd2-9a66-d84d2970aaa9" providerId="ADAL" clId="{1CD3AEF7-5476-46E9-AA2F-382A23939EDE}" dt="2019-05-18T16:55:47.701" v="2053" actId="26606"/>
          <ac:spMkLst>
            <pc:docMk/>
            <pc:sldMk cId="2941848415" sldId="280"/>
            <ac:spMk id="59" creationId="{BFF30785-305E-45D7-984F-5AA93D3CA561}"/>
          </ac:spMkLst>
        </pc:spChg>
        <pc:spChg chg="add del">
          <ac:chgData name="Student 245365" userId="aafd1830-4e85-4dd2-9a66-d84d2970aaa9" providerId="ADAL" clId="{1CD3AEF7-5476-46E9-AA2F-382A23939EDE}" dt="2019-05-18T16:55:47.701" v="2053" actId="26606"/>
          <ac:spMkLst>
            <pc:docMk/>
            <pc:sldMk cId="2941848415" sldId="280"/>
            <ac:spMk id="61" creationId="{42DD0C21-8FEE-4C18-8789-CC8ABE206FE6}"/>
          </ac:spMkLst>
        </pc:spChg>
        <pc:spChg chg="add del">
          <ac:chgData name="Student 245365" userId="aafd1830-4e85-4dd2-9a66-d84d2970aaa9" providerId="ADAL" clId="{1CD3AEF7-5476-46E9-AA2F-382A23939EDE}" dt="2019-05-18T16:55:47.701" v="2053" actId="26606"/>
          <ac:spMkLst>
            <pc:docMk/>
            <pc:sldMk cId="2941848415" sldId="280"/>
            <ac:spMk id="62" creationId="{A4B51757-7607-4CEA-A0EE-3C5BDC2C1CFB}"/>
          </ac:spMkLst>
        </pc:spChg>
        <pc:spChg chg="add del">
          <ac:chgData name="Student 245365" userId="aafd1830-4e85-4dd2-9a66-d84d2970aaa9" providerId="ADAL" clId="{1CD3AEF7-5476-46E9-AA2F-382A23939EDE}" dt="2019-05-18T16:55:48.770" v="2055" actId="26606"/>
          <ac:spMkLst>
            <pc:docMk/>
            <pc:sldMk cId="2941848415" sldId="280"/>
            <ac:spMk id="65" creationId="{8CD2B798-7994-4548-A2BE-4AEF9C1A5FAE}"/>
          </ac:spMkLst>
        </pc:spChg>
        <pc:spChg chg="add del">
          <ac:chgData name="Student 245365" userId="aafd1830-4e85-4dd2-9a66-d84d2970aaa9" providerId="ADAL" clId="{1CD3AEF7-5476-46E9-AA2F-382A23939EDE}" dt="2019-05-18T16:55:48.770" v="2055" actId="26606"/>
          <ac:spMkLst>
            <pc:docMk/>
            <pc:sldMk cId="2941848415" sldId="280"/>
            <ac:spMk id="66" creationId="{E6162320-3B67-42BB-AF9D-939326E6489E}"/>
          </ac:spMkLst>
        </pc:spChg>
        <pc:spChg chg="add del">
          <ac:chgData name="Student 245365" userId="aafd1830-4e85-4dd2-9a66-d84d2970aaa9" providerId="ADAL" clId="{1CD3AEF7-5476-46E9-AA2F-382A23939EDE}" dt="2019-05-18T16:55:48.770" v="2055" actId="26606"/>
          <ac:spMkLst>
            <pc:docMk/>
            <pc:sldMk cId="2941848415" sldId="280"/>
            <ac:spMk id="68" creationId="{774A886E-E8EF-48CC-8764-20EAE4538CB7}"/>
          </ac:spMkLst>
        </pc:spChg>
        <pc:spChg chg="add">
          <ac:chgData name="Student 245365" userId="aafd1830-4e85-4dd2-9a66-d84d2970aaa9" providerId="ADAL" clId="{1CD3AEF7-5476-46E9-AA2F-382A23939EDE}" dt="2019-05-18T16:55:48.796" v="2056" actId="26606"/>
          <ac:spMkLst>
            <pc:docMk/>
            <pc:sldMk cId="2941848415" sldId="280"/>
            <ac:spMk id="71" creationId="{3A8EC506-B1DA-46A1-B44D-774E68468E13}"/>
          </ac:spMkLst>
        </pc:spChg>
        <pc:spChg chg="add">
          <ac:chgData name="Student 245365" userId="aafd1830-4e85-4dd2-9a66-d84d2970aaa9" providerId="ADAL" clId="{1CD3AEF7-5476-46E9-AA2F-382A23939EDE}" dt="2019-05-18T16:55:48.796" v="2056" actId="26606"/>
          <ac:spMkLst>
            <pc:docMk/>
            <pc:sldMk cId="2941848415" sldId="280"/>
            <ac:spMk id="72" creationId="{BFF30785-305E-45D7-984F-5AA93D3CA561}"/>
          </ac:spMkLst>
        </pc:spChg>
        <pc:spChg chg="add">
          <ac:chgData name="Student 245365" userId="aafd1830-4e85-4dd2-9a66-d84d2970aaa9" providerId="ADAL" clId="{1CD3AEF7-5476-46E9-AA2F-382A23939EDE}" dt="2019-05-18T16:55:48.796" v="2056" actId="26606"/>
          <ac:spMkLst>
            <pc:docMk/>
            <pc:sldMk cId="2941848415" sldId="280"/>
            <ac:spMk id="74" creationId="{CA73784B-AC76-4BAD-93AF-C72D0EDFD715}"/>
          </ac:spMkLst>
        </pc:spChg>
        <pc:picChg chg="add mod">
          <ac:chgData name="Student 245365" userId="aafd1830-4e85-4dd2-9a66-d84d2970aaa9" providerId="ADAL" clId="{1CD3AEF7-5476-46E9-AA2F-382A23939EDE}" dt="2019-05-18T16:55:48.770" v="2055" actId="26606"/>
          <ac:picMkLst>
            <pc:docMk/>
            <pc:sldMk cId="2941848415" sldId="280"/>
            <ac:picMk id="3" creationId="{6D238525-B5D6-4588-98D9-7835E5A15CEB}"/>
          </ac:picMkLst>
        </pc:picChg>
        <pc:cxnChg chg="add del">
          <ac:chgData name="Student 245365" userId="aafd1830-4e85-4dd2-9a66-d84d2970aaa9" providerId="ADAL" clId="{1CD3AEF7-5476-46E9-AA2F-382A23939EDE}" dt="2019-05-18T16:55:48.796" v="2056" actId="26606"/>
          <ac:cxnSpMkLst>
            <pc:docMk/>
            <pc:sldMk cId="2941848415" sldId="280"/>
            <ac:cxnSpMk id="12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5:48.796" v="2056" actId="26606"/>
          <ac:cxnSpMkLst>
            <pc:docMk/>
            <pc:sldMk cId="2941848415" sldId="280"/>
            <ac:cxnSpMk id="16" creationId="{811DCF04-0C7C-44FC-8246-FC8D736B1A71}"/>
          </ac:cxnSpMkLst>
        </pc:cxnChg>
        <pc:cxnChg chg="add del">
          <ac:chgData name="Student 245365" userId="aafd1830-4e85-4dd2-9a66-d84d2970aaa9" providerId="ADAL" clId="{1CD3AEF7-5476-46E9-AA2F-382A23939EDE}" dt="2019-05-18T16:55:37.528" v="2041" actId="26606"/>
          <ac:cxnSpMkLst>
            <pc:docMk/>
            <pc:sldMk cId="2941848415" sldId="280"/>
            <ac:cxnSpMk id="25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5:37.528" v="2041" actId="26606"/>
          <ac:cxnSpMkLst>
            <pc:docMk/>
            <pc:sldMk cId="2941848415" sldId="280"/>
            <ac:cxnSpMk id="29" creationId="{EB1993F9-CFC5-495F-9F26-19953445357F}"/>
          </ac:cxnSpMkLst>
        </pc:cxnChg>
        <pc:cxnChg chg="add del">
          <ac:chgData name="Student 245365" userId="aafd1830-4e85-4dd2-9a66-d84d2970aaa9" providerId="ADAL" clId="{1CD3AEF7-5476-46E9-AA2F-382A23939EDE}" dt="2019-05-18T16:55:38.539" v="2043" actId="26606"/>
          <ac:cxnSpMkLst>
            <pc:docMk/>
            <pc:sldMk cId="2941848415" sldId="280"/>
            <ac:cxnSpMk id="33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5:38.539" v="2043" actId="26606"/>
          <ac:cxnSpMkLst>
            <pc:docMk/>
            <pc:sldMk cId="2941848415" sldId="280"/>
            <ac:cxnSpMk id="35" creationId="{811DCF04-0C7C-44FC-8246-FC8D736B1A71}"/>
          </ac:cxnSpMkLst>
        </pc:cxnChg>
        <pc:cxnChg chg="add del">
          <ac:chgData name="Student 245365" userId="aafd1830-4e85-4dd2-9a66-d84d2970aaa9" providerId="ADAL" clId="{1CD3AEF7-5476-46E9-AA2F-382A23939EDE}" dt="2019-05-18T16:55:40.843" v="2045" actId="26606"/>
          <ac:cxnSpMkLst>
            <pc:docMk/>
            <pc:sldMk cId="2941848415" sldId="280"/>
            <ac:cxnSpMk id="39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5:40.843" v="2045" actId="26606"/>
          <ac:cxnSpMkLst>
            <pc:docMk/>
            <pc:sldMk cId="2941848415" sldId="280"/>
            <ac:cxnSpMk id="41" creationId="{EB1993F9-CFC5-495F-9F26-19953445357F}"/>
          </ac:cxnSpMkLst>
        </pc:cxnChg>
        <pc:cxnChg chg="add del">
          <ac:chgData name="Student 245365" userId="aafd1830-4e85-4dd2-9a66-d84d2970aaa9" providerId="ADAL" clId="{1CD3AEF7-5476-46E9-AA2F-382A23939EDE}" dt="2019-05-18T16:55:42.334" v="2047" actId="26606"/>
          <ac:cxnSpMkLst>
            <pc:docMk/>
            <pc:sldMk cId="2941848415" sldId="280"/>
            <ac:cxnSpMk id="45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5:45.883" v="2049" actId="26606"/>
          <ac:cxnSpMkLst>
            <pc:docMk/>
            <pc:sldMk cId="2941848415" sldId="280"/>
            <ac:cxnSpMk id="50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5:45.883" v="2049" actId="26606"/>
          <ac:cxnSpMkLst>
            <pc:docMk/>
            <pc:sldMk cId="2941848415" sldId="280"/>
            <ac:cxnSpMk id="52" creationId="{96D07482-83A3-4451-943C-B46961082957}"/>
          </ac:cxnSpMkLst>
        </pc:cxnChg>
        <pc:cxnChg chg="add del">
          <ac:chgData name="Student 245365" userId="aafd1830-4e85-4dd2-9a66-d84d2970aaa9" providerId="ADAL" clId="{1CD3AEF7-5476-46E9-AA2F-382A23939EDE}" dt="2019-05-18T16:55:46.806" v="2051" actId="26606"/>
          <ac:cxnSpMkLst>
            <pc:docMk/>
            <pc:sldMk cId="2941848415" sldId="280"/>
            <ac:cxnSpMk id="56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5:47.701" v="2053" actId="26606"/>
          <ac:cxnSpMkLst>
            <pc:docMk/>
            <pc:sldMk cId="2941848415" sldId="280"/>
            <ac:cxnSpMk id="60" creationId="{15E01FA5-D766-43CA-A83D-E7CF3F04E96F}"/>
          </ac:cxnSpMkLst>
        </pc:cxnChg>
        <pc:cxnChg chg="add del">
          <ac:chgData name="Student 245365" userId="aafd1830-4e85-4dd2-9a66-d84d2970aaa9" providerId="ADAL" clId="{1CD3AEF7-5476-46E9-AA2F-382A23939EDE}" dt="2019-05-18T16:55:47.701" v="2053" actId="26606"/>
          <ac:cxnSpMkLst>
            <pc:docMk/>
            <pc:sldMk cId="2941848415" sldId="280"/>
            <ac:cxnSpMk id="63" creationId="{FEF39256-F095-41C8-8707-6C1A665E8F2F}"/>
          </ac:cxnSpMkLst>
        </pc:cxnChg>
        <pc:cxnChg chg="add del">
          <ac:chgData name="Student 245365" userId="aafd1830-4e85-4dd2-9a66-d84d2970aaa9" providerId="ADAL" clId="{1CD3AEF7-5476-46E9-AA2F-382A23939EDE}" dt="2019-05-18T16:55:48.770" v="2055" actId="26606"/>
          <ac:cxnSpMkLst>
            <pc:docMk/>
            <pc:sldMk cId="2941848415" sldId="280"/>
            <ac:cxnSpMk id="67" creationId="{6722E143-84C1-4F95-937C-78B92D2811CF}"/>
          </ac:cxnSpMkLst>
        </pc:cxnChg>
        <pc:cxnChg chg="add del">
          <ac:chgData name="Student 245365" userId="aafd1830-4e85-4dd2-9a66-d84d2970aaa9" providerId="ADAL" clId="{1CD3AEF7-5476-46E9-AA2F-382A23939EDE}" dt="2019-05-18T16:55:48.770" v="2055" actId="26606"/>
          <ac:cxnSpMkLst>
            <pc:docMk/>
            <pc:sldMk cId="2941848415" sldId="280"/>
            <ac:cxnSpMk id="69" creationId="{EB1993F9-CFC5-495F-9F26-19953445357F}"/>
          </ac:cxnSpMkLst>
        </pc:cxnChg>
        <pc:cxnChg chg="add">
          <ac:chgData name="Student 245365" userId="aafd1830-4e85-4dd2-9a66-d84d2970aaa9" providerId="ADAL" clId="{1CD3AEF7-5476-46E9-AA2F-382A23939EDE}" dt="2019-05-18T16:55:48.796" v="2056" actId="26606"/>
          <ac:cxnSpMkLst>
            <pc:docMk/>
            <pc:sldMk cId="2941848415" sldId="280"/>
            <ac:cxnSpMk id="73" creationId="{15E01FA5-D766-43CA-A83D-E7CF3F04E96F}"/>
          </ac:cxnSpMkLst>
        </pc:cxnChg>
        <pc:cxnChg chg="add">
          <ac:chgData name="Student 245365" userId="aafd1830-4e85-4dd2-9a66-d84d2970aaa9" providerId="ADAL" clId="{1CD3AEF7-5476-46E9-AA2F-382A23939EDE}" dt="2019-05-18T16:55:48.796" v="2056" actId="26606"/>
          <ac:cxnSpMkLst>
            <pc:docMk/>
            <pc:sldMk cId="2941848415" sldId="280"/>
            <ac:cxnSpMk id="75" creationId="{811DCF04-0C7C-44FC-8246-FC8D736B1A71}"/>
          </ac:cxnSpMkLst>
        </pc:cxnChg>
      </pc:sldChg>
      <pc:sldChg chg="addSp modSp add mo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1002210317" sldId="281"/>
        </pc:sldMkLst>
        <pc:spChg chg="mod ord">
          <ac:chgData name="Student 245365" userId="aafd1830-4e85-4dd2-9a66-d84d2970aaa9" providerId="ADAL" clId="{1CD3AEF7-5476-46E9-AA2F-382A23939EDE}" dt="2019-05-18T16:58:17.245" v="2105" actId="26606"/>
          <ac:spMkLst>
            <pc:docMk/>
            <pc:sldMk cId="1002210317" sldId="281"/>
            <ac:spMk id="2" creationId="{76D289E8-38B7-40C0-9B83-0FDA43913F74}"/>
          </ac:spMkLst>
        </pc:spChg>
        <pc:spChg chg="add">
          <ac:chgData name="Student 245365" userId="aafd1830-4e85-4dd2-9a66-d84d2970aaa9" providerId="ADAL" clId="{1CD3AEF7-5476-46E9-AA2F-382A23939EDE}" dt="2019-05-18T16:58:17.245" v="2105" actId="26606"/>
          <ac:spMkLst>
            <pc:docMk/>
            <pc:sldMk cId="1002210317" sldId="281"/>
            <ac:spMk id="71" creationId="{8CD2B798-7994-4548-A2BE-4AEF9C1A5FAE}"/>
          </ac:spMkLst>
        </pc:spChg>
        <pc:spChg chg="add">
          <ac:chgData name="Student 245365" userId="aafd1830-4e85-4dd2-9a66-d84d2970aaa9" providerId="ADAL" clId="{1CD3AEF7-5476-46E9-AA2F-382A23939EDE}" dt="2019-05-18T16:58:17.245" v="2105" actId="26606"/>
          <ac:spMkLst>
            <pc:docMk/>
            <pc:sldMk cId="1002210317" sldId="281"/>
            <ac:spMk id="73" creationId="{E6162320-3B67-42BB-AF9D-939326E6489E}"/>
          </ac:spMkLst>
        </pc:spChg>
        <pc:spChg chg="add">
          <ac:chgData name="Student 245365" userId="aafd1830-4e85-4dd2-9a66-d84d2970aaa9" providerId="ADAL" clId="{1CD3AEF7-5476-46E9-AA2F-382A23939EDE}" dt="2019-05-18T16:58:17.245" v="2105" actId="26606"/>
          <ac:spMkLst>
            <pc:docMk/>
            <pc:sldMk cId="1002210317" sldId="281"/>
            <ac:spMk id="77" creationId="{2FDF0794-1B86-42B2-B8C7-F60123E638ED}"/>
          </ac:spMkLst>
        </pc:spChg>
        <pc:spChg chg="add">
          <ac:chgData name="Student 245365" userId="aafd1830-4e85-4dd2-9a66-d84d2970aaa9" providerId="ADAL" clId="{1CD3AEF7-5476-46E9-AA2F-382A23939EDE}" dt="2019-05-18T16:58:17.245" v="2105" actId="26606"/>
          <ac:spMkLst>
            <pc:docMk/>
            <pc:sldMk cId="1002210317" sldId="281"/>
            <ac:spMk id="79" creationId="{EAA48FC5-3C83-4F1B-BC33-DF0B588F8317}"/>
          </ac:spMkLst>
        </pc:spChg>
        <pc:picChg chg="add mod">
          <ac:chgData name="Student 245365" userId="aafd1830-4e85-4dd2-9a66-d84d2970aaa9" providerId="ADAL" clId="{1CD3AEF7-5476-46E9-AA2F-382A23939EDE}" dt="2019-05-18T16:58:17.245" v="2105" actId="26606"/>
          <ac:picMkLst>
            <pc:docMk/>
            <pc:sldMk cId="1002210317" sldId="281"/>
            <ac:picMk id="13314" creationId="{31766B55-958D-4766-8541-77DCD3681205}"/>
          </ac:picMkLst>
        </pc:picChg>
        <pc:cxnChg chg="add">
          <ac:chgData name="Student 245365" userId="aafd1830-4e85-4dd2-9a66-d84d2970aaa9" providerId="ADAL" clId="{1CD3AEF7-5476-46E9-AA2F-382A23939EDE}" dt="2019-05-18T16:58:17.245" v="2105" actId="26606"/>
          <ac:cxnSpMkLst>
            <pc:docMk/>
            <pc:sldMk cId="1002210317" sldId="281"/>
            <ac:cxnSpMk id="75" creationId="{6722E143-84C1-4F95-937C-78B92D2811CF}"/>
          </ac:cxnSpMkLst>
        </pc:cxnChg>
        <pc:cxnChg chg="add">
          <ac:chgData name="Student 245365" userId="aafd1830-4e85-4dd2-9a66-d84d2970aaa9" providerId="ADAL" clId="{1CD3AEF7-5476-46E9-AA2F-382A23939EDE}" dt="2019-05-18T16:58:17.245" v="2105" actId="26606"/>
          <ac:cxnSpMkLst>
            <pc:docMk/>
            <pc:sldMk cId="1002210317" sldId="281"/>
            <ac:cxnSpMk id="81" creationId="{62F01714-1A39-4194-BD47-8A9960C59985}"/>
          </ac:cxnSpMkLst>
        </pc:cxnChg>
      </pc:sldChg>
      <pc:sldChg chg="addSp delSp modSp add mo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4113472986" sldId="282"/>
        </pc:sldMkLst>
        <pc:spChg chg="mod">
          <ac:chgData name="Student 245365" userId="aafd1830-4e85-4dd2-9a66-d84d2970aaa9" providerId="ADAL" clId="{1CD3AEF7-5476-46E9-AA2F-382A23939EDE}" dt="2019-05-18T17:00:48.078" v="2191" actId="26606"/>
          <ac:spMkLst>
            <pc:docMk/>
            <pc:sldMk cId="4113472986" sldId="282"/>
            <ac:spMk id="2" creationId="{C04DE25A-8E64-4425-B6E5-A58BF3A405B8}"/>
          </ac:spMkLst>
        </pc:spChg>
        <pc:spChg chg="add del mod">
          <ac:chgData name="Student 245365" userId="aafd1830-4e85-4dd2-9a66-d84d2970aaa9" providerId="ADAL" clId="{1CD3AEF7-5476-46E9-AA2F-382A23939EDE}" dt="2019-05-18T17:00:48.078" v="2191" actId="26606"/>
          <ac:spMkLst>
            <pc:docMk/>
            <pc:sldMk cId="4113472986" sldId="282"/>
            <ac:spMk id="3" creationId="{2E705EFB-6E98-41E7-997C-EAFBFC4D2043}"/>
          </ac:spMkLst>
        </pc:spChg>
        <pc:spChg chg="add">
          <ac:chgData name="Student 245365" userId="aafd1830-4e85-4dd2-9a66-d84d2970aaa9" providerId="ADAL" clId="{1CD3AEF7-5476-46E9-AA2F-382A23939EDE}" dt="2019-05-18T17:00:48.078" v="2191" actId="26606"/>
          <ac:spMkLst>
            <pc:docMk/>
            <pc:sldMk cId="4113472986" sldId="282"/>
            <ac:spMk id="10" creationId="{F7422F06-6017-4361-8872-E0E2CEB20B48}"/>
          </ac:spMkLst>
        </pc:spChg>
        <pc:graphicFrameChg chg="add">
          <ac:chgData name="Student 245365" userId="aafd1830-4e85-4dd2-9a66-d84d2970aaa9" providerId="ADAL" clId="{1CD3AEF7-5476-46E9-AA2F-382A23939EDE}" dt="2019-05-18T17:00:48.078" v="2191" actId="26606"/>
          <ac:graphicFrameMkLst>
            <pc:docMk/>
            <pc:sldMk cId="4113472986" sldId="282"/>
            <ac:graphicFrameMk id="5" creationId="{DEA9C249-3ACE-4DD7-9374-CF087C17DDB5}"/>
          </ac:graphicFrameMkLst>
        </pc:graphicFrameChg>
      </pc:sldChg>
      <pc:sldChg chg="addSp delSp modSp add mod or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3774393690" sldId="284"/>
        </pc:sldMkLst>
        <pc:spChg chg="mod">
          <ac:chgData name="Student 245365" userId="aafd1830-4e85-4dd2-9a66-d84d2970aaa9" providerId="ADAL" clId="{1CD3AEF7-5476-46E9-AA2F-382A23939EDE}" dt="2019-05-18T17:06:55.727" v="2531" actId="26606"/>
          <ac:spMkLst>
            <pc:docMk/>
            <pc:sldMk cId="3774393690" sldId="284"/>
            <ac:spMk id="2" creationId="{F301899E-3599-41F1-9E2B-DE2D44365559}"/>
          </ac:spMkLst>
        </pc:spChg>
        <pc:spChg chg="add del">
          <ac:chgData name="Student 245365" userId="aafd1830-4e85-4dd2-9a66-d84d2970aaa9" providerId="ADAL" clId="{1CD3AEF7-5476-46E9-AA2F-382A23939EDE}" dt="2019-05-18T17:06:53.530" v="2524" actId="26606"/>
          <ac:spMkLst>
            <pc:docMk/>
            <pc:sldMk cId="3774393690" sldId="284"/>
            <ac:spMk id="10" creationId="{2E38BCF6-D504-4397-9838-6B6E483D0FCC}"/>
          </ac:spMkLst>
        </pc:spChg>
        <pc:spChg chg="add del">
          <ac:chgData name="Student 245365" userId="aafd1830-4e85-4dd2-9a66-d84d2970aaa9" providerId="ADAL" clId="{1CD3AEF7-5476-46E9-AA2F-382A23939EDE}" dt="2019-05-18T17:06:53.530" v="2524" actId="26606"/>
          <ac:spMkLst>
            <pc:docMk/>
            <pc:sldMk cId="3774393690" sldId="284"/>
            <ac:spMk id="11" creationId="{A9459DCB-24BA-4C67-A940-FE411D6A2022}"/>
          </ac:spMkLst>
        </pc:spChg>
        <pc:spChg chg="add del">
          <ac:chgData name="Student 245365" userId="aafd1830-4e85-4dd2-9a66-d84d2970aaa9" providerId="ADAL" clId="{1CD3AEF7-5476-46E9-AA2F-382A23939EDE}" dt="2019-05-18T17:06:47.370" v="2520" actId="26606"/>
          <ac:spMkLst>
            <pc:docMk/>
            <pc:sldMk cId="3774393690" sldId="284"/>
            <ac:spMk id="13" creationId="{3CAF01F4-43BC-4C8D-B3E7-889AD234BB3D}"/>
          </ac:spMkLst>
        </pc:spChg>
        <pc:spChg chg="add del">
          <ac:chgData name="Student 245365" userId="aafd1830-4e85-4dd2-9a66-d84d2970aaa9" providerId="ADAL" clId="{1CD3AEF7-5476-46E9-AA2F-382A23939EDE}" dt="2019-05-18T17:06:53.530" v="2524" actId="26606"/>
          <ac:spMkLst>
            <pc:docMk/>
            <pc:sldMk cId="3774393690" sldId="284"/>
            <ac:spMk id="14" creationId="{8A34DF04-51D2-42E6-B602-7A2FE96458EF}"/>
          </ac:spMkLst>
        </pc:spChg>
        <pc:spChg chg="add del">
          <ac:chgData name="Student 245365" userId="aafd1830-4e85-4dd2-9a66-d84d2970aaa9" providerId="ADAL" clId="{1CD3AEF7-5476-46E9-AA2F-382A23939EDE}" dt="2019-05-18T17:06:47.370" v="2520" actId="26606"/>
          <ac:spMkLst>
            <pc:docMk/>
            <pc:sldMk cId="3774393690" sldId="284"/>
            <ac:spMk id="15" creationId="{06CA1EFD-9858-44D0-91BA-87238CF94A39}"/>
          </ac:spMkLst>
        </pc:spChg>
        <pc:spChg chg="add del">
          <ac:chgData name="Student 245365" userId="aafd1830-4e85-4dd2-9a66-d84d2970aaa9" providerId="ADAL" clId="{1CD3AEF7-5476-46E9-AA2F-382A23939EDE}" dt="2019-05-18T17:06:47.370" v="2520" actId="26606"/>
          <ac:spMkLst>
            <pc:docMk/>
            <pc:sldMk cId="3774393690" sldId="284"/>
            <ac:spMk id="19" creationId="{8075DF9C-FBFA-4852-9E97-463CCCDEE9DA}"/>
          </ac:spMkLst>
        </pc:spChg>
        <pc:spChg chg="add del">
          <ac:chgData name="Student 245365" userId="aafd1830-4e85-4dd2-9a66-d84d2970aaa9" providerId="ADAL" clId="{1CD3AEF7-5476-46E9-AA2F-382A23939EDE}" dt="2019-05-18T17:06:53.530" v="2524" actId="26606"/>
          <ac:spMkLst>
            <pc:docMk/>
            <pc:sldMk cId="3774393690" sldId="284"/>
            <ac:spMk id="20" creationId="{3FFCF999-63D4-4715-A827-1A0BAFD08CEE}"/>
          </ac:spMkLst>
        </pc:spChg>
        <pc:spChg chg="add del">
          <ac:chgData name="Student 245365" userId="aafd1830-4e85-4dd2-9a66-d84d2970aaa9" providerId="ADAL" clId="{1CD3AEF7-5476-46E9-AA2F-382A23939EDE}" dt="2019-05-18T17:06:47.370" v="2520" actId="26606"/>
          <ac:spMkLst>
            <pc:docMk/>
            <pc:sldMk cId="3774393690" sldId="284"/>
            <ac:spMk id="21" creationId="{EE8C26B4-C16C-4C86-8146-C48FAC987F23}"/>
          </ac:spMkLst>
        </pc:spChg>
        <pc:spChg chg="add del">
          <ac:chgData name="Student 245365" userId="aafd1830-4e85-4dd2-9a66-d84d2970aaa9" providerId="ADAL" clId="{1CD3AEF7-5476-46E9-AA2F-382A23939EDE}" dt="2019-05-18T17:06:54.070" v="2526" actId="26606"/>
          <ac:spMkLst>
            <pc:docMk/>
            <pc:sldMk cId="3774393690" sldId="284"/>
            <ac:spMk id="24" creationId="{3CAF01F4-43BC-4C8D-B3E7-889AD234BB3D}"/>
          </ac:spMkLst>
        </pc:spChg>
        <pc:spChg chg="add del">
          <ac:chgData name="Student 245365" userId="aafd1830-4e85-4dd2-9a66-d84d2970aaa9" providerId="ADAL" clId="{1CD3AEF7-5476-46E9-AA2F-382A23939EDE}" dt="2019-05-18T17:06:54.070" v="2526" actId="26606"/>
          <ac:spMkLst>
            <pc:docMk/>
            <pc:sldMk cId="3774393690" sldId="284"/>
            <ac:spMk id="26" creationId="{06CA1EFD-9858-44D0-91BA-87238CF94A39}"/>
          </ac:spMkLst>
        </pc:spChg>
        <pc:spChg chg="add del">
          <ac:chgData name="Student 245365" userId="aafd1830-4e85-4dd2-9a66-d84d2970aaa9" providerId="ADAL" clId="{1CD3AEF7-5476-46E9-AA2F-382A23939EDE}" dt="2019-05-18T17:06:54.070" v="2526" actId="26606"/>
          <ac:spMkLst>
            <pc:docMk/>
            <pc:sldMk cId="3774393690" sldId="284"/>
            <ac:spMk id="30" creationId="{CDCC3573-D278-4CC7-B53E-343695AD85EB}"/>
          </ac:spMkLst>
        </pc:spChg>
        <pc:spChg chg="add del">
          <ac:chgData name="Student 245365" userId="aafd1830-4e85-4dd2-9a66-d84d2970aaa9" providerId="ADAL" clId="{1CD3AEF7-5476-46E9-AA2F-382A23939EDE}" dt="2019-05-18T17:06:54.070" v="2526" actId="26606"/>
          <ac:spMkLst>
            <pc:docMk/>
            <pc:sldMk cId="3774393690" sldId="284"/>
            <ac:spMk id="31" creationId="{519446D5-5D8C-46A2-9D7E-14CC5B6F73AC}"/>
          </ac:spMkLst>
        </pc:spChg>
        <pc:spChg chg="add del">
          <ac:chgData name="Student 245365" userId="aafd1830-4e85-4dd2-9a66-d84d2970aaa9" providerId="ADAL" clId="{1CD3AEF7-5476-46E9-AA2F-382A23939EDE}" dt="2019-05-18T17:06:55.063" v="2528" actId="26606"/>
          <ac:spMkLst>
            <pc:docMk/>
            <pc:sldMk cId="3774393690" sldId="284"/>
            <ac:spMk id="34" creationId="{3CAF01F4-43BC-4C8D-B3E7-889AD234BB3D}"/>
          </ac:spMkLst>
        </pc:spChg>
        <pc:spChg chg="add del">
          <ac:chgData name="Student 245365" userId="aafd1830-4e85-4dd2-9a66-d84d2970aaa9" providerId="ADAL" clId="{1CD3AEF7-5476-46E9-AA2F-382A23939EDE}" dt="2019-05-18T17:06:55.063" v="2528" actId="26606"/>
          <ac:spMkLst>
            <pc:docMk/>
            <pc:sldMk cId="3774393690" sldId="284"/>
            <ac:spMk id="35" creationId="{06CA1EFD-9858-44D0-91BA-87238CF94A39}"/>
          </ac:spMkLst>
        </pc:spChg>
        <pc:spChg chg="add del">
          <ac:chgData name="Student 245365" userId="aafd1830-4e85-4dd2-9a66-d84d2970aaa9" providerId="ADAL" clId="{1CD3AEF7-5476-46E9-AA2F-382A23939EDE}" dt="2019-05-18T17:06:55.063" v="2528" actId="26606"/>
          <ac:spMkLst>
            <pc:docMk/>
            <pc:sldMk cId="3774393690" sldId="284"/>
            <ac:spMk id="37" creationId="{92F0D41B-C67B-44D1-9C35-7CE575DC7AF6}"/>
          </ac:spMkLst>
        </pc:spChg>
        <pc:spChg chg="add del">
          <ac:chgData name="Student 245365" userId="aafd1830-4e85-4dd2-9a66-d84d2970aaa9" providerId="ADAL" clId="{1CD3AEF7-5476-46E9-AA2F-382A23939EDE}" dt="2019-05-18T17:06:55.063" v="2528" actId="26606"/>
          <ac:spMkLst>
            <pc:docMk/>
            <pc:sldMk cId="3774393690" sldId="284"/>
            <ac:spMk id="38" creationId="{C535DD95-BC4A-4494-A366-D72D55AADB13}"/>
          </ac:spMkLst>
        </pc:spChg>
        <pc:spChg chg="add del">
          <ac:chgData name="Student 245365" userId="aafd1830-4e85-4dd2-9a66-d84d2970aaa9" providerId="ADAL" clId="{1CD3AEF7-5476-46E9-AA2F-382A23939EDE}" dt="2019-05-18T17:06:55.063" v="2528" actId="26606"/>
          <ac:spMkLst>
            <pc:docMk/>
            <pc:sldMk cId="3774393690" sldId="284"/>
            <ac:spMk id="40" creationId="{A9AEFBE8-444F-4423-A45C-0D2BA58FDE41}"/>
          </ac:spMkLst>
        </pc:spChg>
        <pc:spChg chg="add del">
          <ac:chgData name="Student 245365" userId="aafd1830-4e85-4dd2-9a66-d84d2970aaa9" providerId="ADAL" clId="{1CD3AEF7-5476-46E9-AA2F-382A23939EDE}" dt="2019-05-18T17:06:55.063" v="2528" actId="26606"/>
          <ac:spMkLst>
            <pc:docMk/>
            <pc:sldMk cId="3774393690" sldId="284"/>
            <ac:spMk id="41" creationId="{5752B6D6-4726-4321-9943-62C4B5B5F8FB}"/>
          </ac:spMkLst>
        </pc:spChg>
        <pc:spChg chg="add del">
          <ac:chgData name="Student 245365" userId="aafd1830-4e85-4dd2-9a66-d84d2970aaa9" providerId="ADAL" clId="{1CD3AEF7-5476-46E9-AA2F-382A23939EDE}" dt="2019-05-18T17:06:55.063" v="2528" actId="26606"/>
          <ac:spMkLst>
            <pc:docMk/>
            <pc:sldMk cId="3774393690" sldId="284"/>
            <ac:spMk id="42" creationId="{C9907493-8B95-49FF-9BA7-8B2963F11742}"/>
          </ac:spMkLst>
        </pc:spChg>
        <pc:spChg chg="add del">
          <ac:chgData name="Student 245365" userId="aafd1830-4e85-4dd2-9a66-d84d2970aaa9" providerId="ADAL" clId="{1CD3AEF7-5476-46E9-AA2F-382A23939EDE}" dt="2019-05-18T17:06:55.063" v="2528" actId="26606"/>
          <ac:spMkLst>
            <pc:docMk/>
            <pc:sldMk cId="3774393690" sldId="284"/>
            <ac:spMk id="43" creationId="{1B200580-5860-4898-A2BB-6170F35DDA9C}"/>
          </ac:spMkLst>
        </pc:spChg>
        <pc:spChg chg="add del">
          <ac:chgData name="Student 245365" userId="aafd1830-4e85-4dd2-9a66-d84d2970aaa9" providerId="ADAL" clId="{1CD3AEF7-5476-46E9-AA2F-382A23939EDE}" dt="2019-05-18T17:06:55.696" v="2530" actId="26606"/>
          <ac:spMkLst>
            <pc:docMk/>
            <pc:sldMk cId="3774393690" sldId="284"/>
            <ac:spMk id="45" creationId="{2E38BCF6-D504-4397-9838-6B6E483D0FCC}"/>
          </ac:spMkLst>
        </pc:spChg>
        <pc:spChg chg="add del">
          <ac:chgData name="Student 245365" userId="aafd1830-4e85-4dd2-9a66-d84d2970aaa9" providerId="ADAL" clId="{1CD3AEF7-5476-46E9-AA2F-382A23939EDE}" dt="2019-05-18T17:06:55.696" v="2530" actId="26606"/>
          <ac:spMkLst>
            <pc:docMk/>
            <pc:sldMk cId="3774393690" sldId="284"/>
            <ac:spMk id="46" creationId="{A9459DCB-24BA-4C67-A940-FE411D6A2022}"/>
          </ac:spMkLst>
        </pc:spChg>
        <pc:spChg chg="add del">
          <ac:chgData name="Student 245365" userId="aafd1830-4e85-4dd2-9a66-d84d2970aaa9" providerId="ADAL" clId="{1CD3AEF7-5476-46E9-AA2F-382A23939EDE}" dt="2019-05-18T17:06:55.696" v="2530" actId="26606"/>
          <ac:spMkLst>
            <pc:docMk/>
            <pc:sldMk cId="3774393690" sldId="284"/>
            <ac:spMk id="48" creationId="{8A34DF04-51D2-42E6-B602-7A2FE96458EF}"/>
          </ac:spMkLst>
        </pc:spChg>
        <pc:spChg chg="add del">
          <ac:chgData name="Student 245365" userId="aafd1830-4e85-4dd2-9a66-d84d2970aaa9" providerId="ADAL" clId="{1CD3AEF7-5476-46E9-AA2F-382A23939EDE}" dt="2019-05-18T17:06:55.696" v="2530" actId="26606"/>
          <ac:spMkLst>
            <pc:docMk/>
            <pc:sldMk cId="3774393690" sldId="284"/>
            <ac:spMk id="49" creationId="{3FFCF999-63D4-4715-A827-1A0BAFD08CEE}"/>
          </ac:spMkLst>
        </pc:spChg>
        <pc:spChg chg="add">
          <ac:chgData name="Student 245365" userId="aafd1830-4e85-4dd2-9a66-d84d2970aaa9" providerId="ADAL" clId="{1CD3AEF7-5476-46E9-AA2F-382A23939EDE}" dt="2019-05-18T17:06:55.727" v="2531" actId="26606"/>
          <ac:spMkLst>
            <pc:docMk/>
            <pc:sldMk cId="3774393690" sldId="284"/>
            <ac:spMk id="52" creationId="{3CAF01F4-43BC-4C8D-B3E7-889AD234BB3D}"/>
          </ac:spMkLst>
        </pc:spChg>
        <pc:spChg chg="add">
          <ac:chgData name="Student 245365" userId="aafd1830-4e85-4dd2-9a66-d84d2970aaa9" providerId="ADAL" clId="{1CD3AEF7-5476-46E9-AA2F-382A23939EDE}" dt="2019-05-18T17:06:55.727" v="2531" actId="26606"/>
          <ac:spMkLst>
            <pc:docMk/>
            <pc:sldMk cId="3774393690" sldId="284"/>
            <ac:spMk id="53" creationId="{06CA1EFD-9858-44D0-91BA-87238CF94A39}"/>
          </ac:spMkLst>
        </pc:spChg>
        <pc:spChg chg="add">
          <ac:chgData name="Student 245365" userId="aafd1830-4e85-4dd2-9a66-d84d2970aaa9" providerId="ADAL" clId="{1CD3AEF7-5476-46E9-AA2F-382A23939EDE}" dt="2019-05-18T17:06:55.727" v="2531" actId="26606"/>
          <ac:spMkLst>
            <pc:docMk/>
            <pc:sldMk cId="3774393690" sldId="284"/>
            <ac:spMk id="55" creationId="{8075DF9C-FBFA-4852-9E97-463CCCDEE9DA}"/>
          </ac:spMkLst>
        </pc:spChg>
        <pc:spChg chg="add">
          <ac:chgData name="Student 245365" userId="aafd1830-4e85-4dd2-9a66-d84d2970aaa9" providerId="ADAL" clId="{1CD3AEF7-5476-46E9-AA2F-382A23939EDE}" dt="2019-05-18T17:06:55.727" v="2531" actId="26606"/>
          <ac:spMkLst>
            <pc:docMk/>
            <pc:sldMk cId="3774393690" sldId="284"/>
            <ac:spMk id="56" creationId="{EE8C26B4-C16C-4C86-8146-C48FAC987F23}"/>
          </ac:spMkLst>
        </pc:spChg>
        <pc:picChg chg="add del mod">
          <ac:chgData name="Student 245365" userId="aafd1830-4e85-4dd2-9a66-d84d2970aaa9" providerId="ADAL" clId="{1CD3AEF7-5476-46E9-AA2F-382A23939EDE}" dt="2019-05-18T17:05:52.711" v="2506"/>
          <ac:picMkLst>
            <pc:docMk/>
            <pc:sldMk cId="3774393690" sldId="284"/>
            <ac:picMk id="4" creationId="{01013484-82AB-41B0-A001-11E7B73BCFB4}"/>
          </ac:picMkLst>
        </pc:picChg>
        <pc:picChg chg="add mod ord">
          <ac:chgData name="Student 245365" userId="aafd1830-4e85-4dd2-9a66-d84d2970aaa9" providerId="ADAL" clId="{1CD3AEF7-5476-46E9-AA2F-382A23939EDE}" dt="2019-05-18T17:06:55.727" v="2531" actId="26606"/>
          <ac:picMkLst>
            <pc:docMk/>
            <pc:sldMk cId="3774393690" sldId="284"/>
            <ac:picMk id="5" creationId="{68B8D1B8-6E8E-47CC-940B-306C1E5E73B3}"/>
          </ac:picMkLst>
        </pc:picChg>
        <pc:picChg chg="add mod ord">
          <ac:chgData name="Student 245365" userId="aafd1830-4e85-4dd2-9a66-d84d2970aaa9" providerId="ADAL" clId="{1CD3AEF7-5476-46E9-AA2F-382A23939EDE}" dt="2019-05-18T17:06:55.727" v="2531" actId="26606"/>
          <ac:picMkLst>
            <pc:docMk/>
            <pc:sldMk cId="3774393690" sldId="284"/>
            <ac:picMk id="6" creationId="{311664E2-391B-4544-B260-0855D8377486}"/>
          </ac:picMkLst>
        </pc:picChg>
        <pc:picChg chg="add mod ord">
          <ac:chgData name="Student 245365" userId="aafd1830-4e85-4dd2-9a66-d84d2970aaa9" providerId="ADAL" clId="{1CD3AEF7-5476-46E9-AA2F-382A23939EDE}" dt="2019-05-18T17:06:55.727" v="2531" actId="26606"/>
          <ac:picMkLst>
            <pc:docMk/>
            <pc:sldMk cId="3774393690" sldId="284"/>
            <ac:picMk id="7" creationId="{6A2CDB54-5522-4232-A8DA-42C24D146619}"/>
          </ac:picMkLst>
        </pc:picChg>
        <pc:picChg chg="add mod">
          <ac:chgData name="Student 245365" userId="aafd1830-4e85-4dd2-9a66-d84d2970aaa9" providerId="ADAL" clId="{1CD3AEF7-5476-46E9-AA2F-382A23939EDE}" dt="2019-05-18T17:06:55.727" v="2531" actId="26606"/>
          <ac:picMkLst>
            <pc:docMk/>
            <pc:sldMk cId="3774393690" sldId="284"/>
            <ac:picMk id="8" creationId="{7D277F30-609A-458F-98CC-4833BB637835}"/>
          </ac:picMkLst>
        </pc:picChg>
        <pc:picChg chg="add del">
          <ac:chgData name="Student 245365" userId="aafd1830-4e85-4dd2-9a66-d84d2970aaa9" providerId="ADAL" clId="{1CD3AEF7-5476-46E9-AA2F-382A23939EDE}" dt="2019-05-18T17:06:47.049" v="2519"/>
          <ac:picMkLst>
            <pc:docMk/>
            <pc:sldMk cId="3774393690" sldId="284"/>
            <ac:picMk id="16" creationId="{F03996D4-6157-405A-8A2C-6470843FC781}"/>
          </ac:picMkLst>
        </pc:picChg>
        <pc:picChg chg="add del">
          <ac:chgData name="Student 245365" userId="aafd1830-4e85-4dd2-9a66-d84d2970aaa9" providerId="ADAL" clId="{1CD3AEF7-5476-46E9-AA2F-382A23939EDE}" dt="2019-05-18T17:06:50.382" v="2522"/>
          <ac:picMkLst>
            <pc:docMk/>
            <pc:sldMk cId="3774393690" sldId="284"/>
            <ac:picMk id="18" creationId="{25384959-EBDC-4EF2-8FC1-4E0F282A3BB0}"/>
          </ac:picMkLst>
        </pc:picChg>
        <pc:cxnChg chg="add del">
          <ac:chgData name="Student 245365" userId="aafd1830-4e85-4dd2-9a66-d84d2970aaa9" providerId="ADAL" clId="{1CD3AEF7-5476-46E9-AA2F-382A23939EDE}" dt="2019-05-18T17:06:53.530" v="2524" actId="26606"/>
          <ac:cxnSpMkLst>
            <pc:docMk/>
            <pc:sldMk cId="3774393690" sldId="284"/>
            <ac:cxnSpMk id="12" creationId="{DA0BE2A6-904F-417A-B4D2-26CADDE5FAE4}"/>
          </ac:cxnSpMkLst>
        </pc:cxnChg>
        <pc:cxnChg chg="add del">
          <ac:chgData name="Student 245365" userId="aafd1830-4e85-4dd2-9a66-d84d2970aaa9" providerId="ADAL" clId="{1CD3AEF7-5476-46E9-AA2F-382A23939EDE}" dt="2019-05-18T17:06:47.370" v="2520" actId="26606"/>
          <ac:cxnSpMkLst>
            <pc:docMk/>
            <pc:sldMk cId="3774393690" sldId="284"/>
            <ac:cxnSpMk id="17" creationId="{D35323DC-C2C7-41A7-92D3-2AF72E7E96DF}"/>
          </ac:cxnSpMkLst>
        </pc:cxnChg>
        <pc:cxnChg chg="add del">
          <ac:chgData name="Student 245365" userId="aafd1830-4e85-4dd2-9a66-d84d2970aaa9" providerId="ADAL" clId="{1CD3AEF7-5476-46E9-AA2F-382A23939EDE}" dt="2019-05-18T17:06:53.530" v="2524" actId="26606"/>
          <ac:cxnSpMkLst>
            <pc:docMk/>
            <pc:sldMk cId="3774393690" sldId="284"/>
            <ac:cxnSpMk id="22" creationId="{8A93D212-26D1-4F06-A4CC-E543005669D0}"/>
          </ac:cxnSpMkLst>
        </pc:cxnChg>
        <pc:cxnChg chg="add del">
          <ac:chgData name="Student 245365" userId="aafd1830-4e85-4dd2-9a66-d84d2970aaa9" providerId="ADAL" clId="{1CD3AEF7-5476-46E9-AA2F-382A23939EDE}" dt="2019-05-18T17:06:47.370" v="2520" actId="26606"/>
          <ac:cxnSpMkLst>
            <pc:docMk/>
            <pc:sldMk cId="3774393690" sldId="284"/>
            <ac:cxnSpMk id="23" creationId="{C7451CD4-E661-4A39-B545-79A6C6273666}"/>
          </ac:cxnSpMkLst>
        </pc:cxnChg>
        <pc:cxnChg chg="add del">
          <ac:chgData name="Student 245365" userId="aafd1830-4e85-4dd2-9a66-d84d2970aaa9" providerId="ADAL" clId="{1CD3AEF7-5476-46E9-AA2F-382A23939EDE}" dt="2019-05-18T17:06:54.070" v="2526" actId="26606"/>
          <ac:cxnSpMkLst>
            <pc:docMk/>
            <pc:sldMk cId="3774393690" sldId="284"/>
            <ac:cxnSpMk id="25" creationId="{F890ACD7-D496-4CEA-821F-36C4198A4A2D}"/>
          </ac:cxnSpMkLst>
        </pc:cxnChg>
        <pc:cxnChg chg="add del">
          <ac:chgData name="Student 245365" userId="aafd1830-4e85-4dd2-9a66-d84d2970aaa9" providerId="ADAL" clId="{1CD3AEF7-5476-46E9-AA2F-382A23939EDE}" dt="2019-05-18T17:06:54.070" v="2526" actId="26606"/>
          <ac:cxnSpMkLst>
            <pc:docMk/>
            <pc:sldMk cId="3774393690" sldId="284"/>
            <ac:cxnSpMk id="27" creationId="{5C81AFB1-5656-41BF-92C8-5BE68770B275}"/>
          </ac:cxnSpMkLst>
        </pc:cxnChg>
        <pc:cxnChg chg="add del">
          <ac:chgData name="Student 245365" userId="aafd1830-4e85-4dd2-9a66-d84d2970aaa9" providerId="ADAL" clId="{1CD3AEF7-5476-46E9-AA2F-382A23939EDE}" dt="2019-05-18T17:06:54.070" v="2526" actId="26606"/>
          <ac:cxnSpMkLst>
            <pc:docMk/>
            <pc:sldMk cId="3774393690" sldId="284"/>
            <ac:cxnSpMk id="28" creationId="{D35323DC-C2C7-41A7-92D3-2AF72E7E96DF}"/>
          </ac:cxnSpMkLst>
        </pc:cxnChg>
        <pc:cxnChg chg="add del">
          <ac:chgData name="Student 245365" userId="aafd1830-4e85-4dd2-9a66-d84d2970aaa9" providerId="ADAL" clId="{1CD3AEF7-5476-46E9-AA2F-382A23939EDE}" dt="2019-05-18T17:06:54.070" v="2526" actId="26606"/>
          <ac:cxnSpMkLst>
            <pc:docMk/>
            <pc:sldMk cId="3774393690" sldId="284"/>
            <ac:cxnSpMk id="29" creationId="{997B327C-2832-4E53-A529-84CA9A74C759}"/>
          </ac:cxnSpMkLst>
        </pc:cxnChg>
        <pc:cxnChg chg="add del">
          <ac:chgData name="Student 245365" userId="aafd1830-4e85-4dd2-9a66-d84d2970aaa9" providerId="ADAL" clId="{1CD3AEF7-5476-46E9-AA2F-382A23939EDE}" dt="2019-05-18T17:06:54.070" v="2526" actId="26606"/>
          <ac:cxnSpMkLst>
            <pc:docMk/>
            <pc:sldMk cId="3774393690" sldId="284"/>
            <ac:cxnSpMk id="32" creationId="{4D7D08D1-4690-472B-82D2-87FD9720EA78}"/>
          </ac:cxnSpMkLst>
        </pc:cxnChg>
        <pc:cxnChg chg="add del">
          <ac:chgData name="Student 245365" userId="aafd1830-4e85-4dd2-9a66-d84d2970aaa9" providerId="ADAL" clId="{1CD3AEF7-5476-46E9-AA2F-382A23939EDE}" dt="2019-05-18T17:06:55.063" v="2528" actId="26606"/>
          <ac:cxnSpMkLst>
            <pc:docMk/>
            <pc:sldMk cId="3774393690" sldId="284"/>
            <ac:cxnSpMk id="36" creationId="{D35323DC-C2C7-41A7-92D3-2AF72E7E96DF}"/>
          </ac:cxnSpMkLst>
        </pc:cxnChg>
        <pc:cxnChg chg="add del">
          <ac:chgData name="Student 245365" userId="aafd1830-4e85-4dd2-9a66-d84d2970aaa9" providerId="ADAL" clId="{1CD3AEF7-5476-46E9-AA2F-382A23939EDE}" dt="2019-05-18T17:06:55.063" v="2528" actId="26606"/>
          <ac:cxnSpMkLst>
            <pc:docMk/>
            <pc:sldMk cId="3774393690" sldId="284"/>
            <ac:cxnSpMk id="39" creationId="{1E67CA7E-5903-425B-8E09-0FBA58014BB5}"/>
          </ac:cxnSpMkLst>
        </pc:cxnChg>
        <pc:cxnChg chg="add del">
          <ac:chgData name="Student 245365" userId="aafd1830-4e85-4dd2-9a66-d84d2970aaa9" providerId="ADAL" clId="{1CD3AEF7-5476-46E9-AA2F-382A23939EDE}" dt="2019-05-18T17:06:55.696" v="2530" actId="26606"/>
          <ac:cxnSpMkLst>
            <pc:docMk/>
            <pc:sldMk cId="3774393690" sldId="284"/>
            <ac:cxnSpMk id="47" creationId="{DA0BE2A6-904F-417A-B4D2-26CADDE5FAE4}"/>
          </ac:cxnSpMkLst>
        </pc:cxnChg>
        <pc:cxnChg chg="add del">
          <ac:chgData name="Student 245365" userId="aafd1830-4e85-4dd2-9a66-d84d2970aaa9" providerId="ADAL" clId="{1CD3AEF7-5476-46E9-AA2F-382A23939EDE}" dt="2019-05-18T17:06:55.696" v="2530" actId="26606"/>
          <ac:cxnSpMkLst>
            <pc:docMk/>
            <pc:sldMk cId="3774393690" sldId="284"/>
            <ac:cxnSpMk id="50" creationId="{8A93D212-26D1-4F06-A4CC-E543005669D0}"/>
          </ac:cxnSpMkLst>
        </pc:cxnChg>
        <pc:cxnChg chg="add">
          <ac:chgData name="Student 245365" userId="aafd1830-4e85-4dd2-9a66-d84d2970aaa9" providerId="ADAL" clId="{1CD3AEF7-5476-46E9-AA2F-382A23939EDE}" dt="2019-05-18T17:06:55.727" v="2531" actId="26606"/>
          <ac:cxnSpMkLst>
            <pc:docMk/>
            <pc:sldMk cId="3774393690" sldId="284"/>
            <ac:cxnSpMk id="54" creationId="{D35323DC-C2C7-41A7-92D3-2AF72E7E96DF}"/>
          </ac:cxnSpMkLst>
        </pc:cxnChg>
        <pc:cxnChg chg="add">
          <ac:chgData name="Student 245365" userId="aafd1830-4e85-4dd2-9a66-d84d2970aaa9" providerId="ADAL" clId="{1CD3AEF7-5476-46E9-AA2F-382A23939EDE}" dt="2019-05-18T17:06:55.727" v="2531" actId="26606"/>
          <ac:cxnSpMkLst>
            <pc:docMk/>
            <pc:sldMk cId="3774393690" sldId="284"/>
            <ac:cxnSpMk id="57" creationId="{C7451CD4-E661-4A39-B545-79A6C6273666}"/>
          </ac:cxnSpMkLst>
        </pc:cxnChg>
      </pc:sldChg>
      <pc:sldChg chg="addSp delSp modSp add mod modTransition setBg">
        <pc:chgData name="Student 245365" userId="aafd1830-4e85-4dd2-9a66-d84d2970aaa9" providerId="ADAL" clId="{1CD3AEF7-5476-46E9-AA2F-382A23939EDE}" dt="2019-05-18T17:16:19.529" v="2723"/>
        <pc:sldMkLst>
          <pc:docMk/>
          <pc:sldMk cId="422911156" sldId="285"/>
        </pc:sldMkLst>
        <pc:spChg chg="mod ord">
          <ac:chgData name="Student 245365" userId="aafd1830-4e85-4dd2-9a66-d84d2970aaa9" providerId="ADAL" clId="{1CD3AEF7-5476-46E9-AA2F-382A23939EDE}" dt="2019-05-18T17:10:35.749" v="2663" actId="26606"/>
          <ac:spMkLst>
            <pc:docMk/>
            <pc:sldMk cId="422911156" sldId="285"/>
            <ac:spMk id="2" creationId="{693230E3-1AE2-45F8-AD80-4DF2D0EA83FF}"/>
          </ac:spMkLst>
        </pc:spChg>
        <pc:spChg chg="add del">
          <ac:chgData name="Student 245365" userId="aafd1830-4e85-4dd2-9a66-d84d2970aaa9" providerId="ADAL" clId="{1CD3AEF7-5476-46E9-AA2F-382A23939EDE}" dt="2019-05-18T17:10:29.567" v="2656" actId="26606"/>
          <ac:spMkLst>
            <pc:docMk/>
            <pc:sldMk cId="422911156" sldId="285"/>
            <ac:spMk id="9" creationId="{6AB9711F-9D4F-49B4-892B-FEF66AA2FA95}"/>
          </ac:spMkLst>
        </pc:spChg>
        <pc:spChg chg="add del">
          <ac:chgData name="Student 245365" userId="aafd1830-4e85-4dd2-9a66-d84d2970aaa9" providerId="ADAL" clId="{1CD3AEF7-5476-46E9-AA2F-382A23939EDE}" dt="2019-05-18T17:10:29.567" v="2656" actId="26606"/>
          <ac:spMkLst>
            <pc:docMk/>
            <pc:sldMk cId="422911156" sldId="285"/>
            <ac:spMk id="11" creationId="{3A32867E-64D3-4B51-85AC-D771EA43C320}"/>
          </ac:spMkLst>
        </pc:spChg>
        <pc:spChg chg="add del">
          <ac:chgData name="Student 245365" userId="aafd1830-4e85-4dd2-9a66-d84d2970aaa9" providerId="ADAL" clId="{1CD3AEF7-5476-46E9-AA2F-382A23939EDE}" dt="2019-05-18T17:10:29.567" v="2656" actId="26606"/>
          <ac:spMkLst>
            <pc:docMk/>
            <pc:sldMk cId="422911156" sldId="285"/>
            <ac:spMk id="15" creationId="{300593E1-C77D-424C-B650-73B91A7DB714}"/>
          </ac:spMkLst>
        </pc:spChg>
        <pc:spChg chg="add del">
          <ac:chgData name="Student 245365" userId="aafd1830-4e85-4dd2-9a66-d84d2970aaa9" providerId="ADAL" clId="{1CD3AEF7-5476-46E9-AA2F-382A23939EDE}" dt="2019-05-18T17:10:29.567" v="2656" actId="26606"/>
          <ac:spMkLst>
            <pc:docMk/>
            <pc:sldMk cId="422911156" sldId="285"/>
            <ac:spMk id="17" creationId="{46A7CDBA-82DE-4BA2-82C1-95DBFAA84398}"/>
          </ac:spMkLst>
        </pc:spChg>
        <pc:spChg chg="add del">
          <ac:chgData name="Student 245365" userId="aafd1830-4e85-4dd2-9a66-d84d2970aaa9" providerId="ADAL" clId="{1CD3AEF7-5476-46E9-AA2F-382A23939EDE}" dt="2019-05-18T17:10:32.688" v="2658" actId="26606"/>
          <ac:spMkLst>
            <pc:docMk/>
            <pc:sldMk cId="422911156" sldId="285"/>
            <ac:spMk id="21" creationId="{C23416DF-B283-4D9F-A625-146552CA9EDB}"/>
          </ac:spMkLst>
        </pc:spChg>
        <pc:spChg chg="add del">
          <ac:chgData name="Student 245365" userId="aafd1830-4e85-4dd2-9a66-d84d2970aaa9" providerId="ADAL" clId="{1CD3AEF7-5476-46E9-AA2F-382A23939EDE}" dt="2019-05-18T17:10:32.688" v="2658" actId="26606"/>
          <ac:spMkLst>
            <pc:docMk/>
            <pc:sldMk cId="422911156" sldId="285"/>
            <ac:spMk id="22" creationId="{73834904-4D9B-41F7-8DA6-0709FD9F7E9D}"/>
          </ac:spMkLst>
        </pc:spChg>
        <pc:spChg chg="add del">
          <ac:chgData name="Student 245365" userId="aafd1830-4e85-4dd2-9a66-d84d2970aaa9" providerId="ADAL" clId="{1CD3AEF7-5476-46E9-AA2F-382A23939EDE}" dt="2019-05-18T17:10:32.688" v="2658" actId="26606"/>
          <ac:spMkLst>
            <pc:docMk/>
            <pc:sldMk cId="422911156" sldId="285"/>
            <ac:spMk id="24" creationId="{A8B5B693-C595-4524-A03C-B775B6BE5DC8}"/>
          </ac:spMkLst>
        </pc:spChg>
        <pc:spChg chg="add del">
          <ac:chgData name="Student 245365" userId="aafd1830-4e85-4dd2-9a66-d84d2970aaa9" providerId="ADAL" clId="{1CD3AEF7-5476-46E9-AA2F-382A23939EDE}" dt="2019-05-18T17:10:32.688" v="2658" actId="26606"/>
          <ac:spMkLst>
            <pc:docMk/>
            <pc:sldMk cId="422911156" sldId="285"/>
            <ac:spMk id="25" creationId="{211CBF94-6002-4EC8-9498-6AC47E680A1F}"/>
          </ac:spMkLst>
        </pc:spChg>
        <pc:spChg chg="add del">
          <ac:chgData name="Student 245365" userId="aafd1830-4e85-4dd2-9a66-d84d2970aaa9" providerId="ADAL" clId="{1CD3AEF7-5476-46E9-AA2F-382A23939EDE}" dt="2019-05-18T17:10:35.717" v="2662" actId="26606"/>
          <ac:spMkLst>
            <pc:docMk/>
            <pc:sldMk cId="422911156" sldId="285"/>
            <ac:spMk id="27" creationId="{6A045B26-F98C-4031-BC85-36A5A9E93549}"/>
          </ac:spMkLst>
        </pc:spChg>
        <pc:spChg chg="add del">
          <ac:chgData name="Student 245365" userId="aafd1830-4e85-4dd2-9a66-d84d2970aaa9" providerId="ADAL" clId="{1CD3AEF7-5476-46E9-AA2F-382A23939EDE}" dt="2019-05-18T17:10:33.801" v="2660" actId="26606"/>
          <ac:spMkLst>
            <pc:docMk/>
            <pc:sldMk cId="422911156" sldId="285"/>
            <ac:spMk id="28" creationId="{6AB9711F-9D4F-49B4-892B-FEF66AA2FA95}"/>
          </ac:spMkLst>
        </pc:spChg>
        <pc:spChg chg="add del">
          <ac:chgData name="Student 245365" userId="aafd1830-4e85-4dd2-9a66-d84d2970aaa9" providerId="ADAL" clId="{1CD3AEF7-5476-46E9-AA2F-382A23939EDE}" dt="2019-05-18T17:10:33.801" v="2660" actId="26606"/>
          <ac:spMkLst>
            <pc:docMk/>
            <pc:sldMk cId="422911156" sldId="285"/>
            <ac:spMk id="29" creationId="{3A32867E-64D3-4B51-85AC-D771EA43C320}"/>
          </ac:spMkLst>
        </pc:spChg>
        <pc:spChg chg="add del">
          <ac:chgData name="Student 245365" userId="aafd1830-4e85-4dd2-9a66-d84d2970aaa9" providerId="ADAL" clId="{1CD3AEF7-5476-46E9-AA2F-382A23939EDE}" dt="2019-05-18T17:10:33.801" v="2660" actId="26606"/>
          <ac:spMkLst>
            <pc:docMk/>
            <pc:sldMk cId="422911156" sldId="285"/>
            <ac:spMk id="31" creationId="{41469D4B-DB9A-47FC-8294-01AD5FAC9070}"/>
          </ac:spMkLst>
        </pc:spChg>
        <pc:spChg chg="add del">
          <ac:chgData name="Student 245365" userId="aafd1830-4e85-4dd2-9a66-d84d2970aaa9" providerId="ADAL" clId="{1CD3AEF7-5476-46E9-AA2F-382A23939EDE}" dt="2019-05-18T17:10:35.717" v="2662" actId="26606"/>
          <ac:spMkLst>
            <pc:docMk/>
            <pc:sldMk cId="422911156" sldId="285"/>
            <ac:spMk id="33" creationId="{C23416DF-B283-4D9F-A625-146552CA9EDB}"/>
          </ac:spMkLst>
        </pc:spChg>
        <pc:spChg chg="add del">
          <ac:chgData name="Student 245365" userId="aafd1830-4e85-4dd2-9a66-d84d2970aaa9" providerId="ADAL" clId="{1CD3AEF7-5476-46E9-AA2F-382A23939EDE}" dt="2019-05-18T17:10:35.717" v="2662" actId="26606"/>
          <ac:spMkLst>
            <pc:docMk/>
            <pc:sldMk cId="422911156" sldId="285"/>
            <ac:spMk id="34" creationId="{73834904-4D9B-41F7-8DA6-0709FD9F7E9D}"/>
          </ac:spMkLst>
        </pc:spChg>
        <pc:spChg chg="add del">
          <ac:chgData name="Student 245365" userId="aafd1830-4e85-4dd2-9a66-d84d2970aaa9" providerId="ADAL" clId="{1CD3AEF7-5476-46E9-AA2F-382A23939EDE}" dt="2019-05-18T17:10:35.717" v="2662" actId="26606"/>
          <ac:spMkLst>
            <pc:docMk/>
            <pc:sldMk cId="422911156" sldId="285"/>
            <ac:spMk id="36" creationId="{6DC2B03A-99C8-41EC-9E10-848CC094657F}"/>
          </ac:spMkLst>
        </pc:spChg>
        <pc:spChg chg="add del">
          <ac:chgData name="Student 245365" userId="aafd1830-4e85-4dd2-9a66-d84d2970aaa9" providerId="ADAL" clId="{1CD3AEF7-5476-46E9-AA2F-382A23939EDE}" dt="2019-05-18T17:10:35.717" v="2662" actId="26606"/>
          <ac:spMkLst>
            <pc:docMk/>
            <pc:sldMk cId="422911156" sldId="285"/>
            <ac:spMk id="38" creationId="{DF395312-E11B-4CEE-B99D-1C6A091C075C}"/>
          </ac:spMkLst>
        </pc:spChg>
        <pc:spChg chg="add del">
          <ac:chgData name="Student 245365" userId="aafd1830-4e85-4dd2-9a66-d84d2970aaa9" providerId="ADAL" clId="{1CD3AEF7-5476-46E9-AA2F-382A23939EDE}" dt="2019-05-18T17:10:35.717" v="2662" actId="26606"/>
          <ac:spMkLst>
            <pc:docMk/>
            <pc:sldMk cId="422911156" sldId="285"/>
            <ac:spMk id="39" creationId="{CA277E21-4A22-4F4B-A859-7EC231AEA5E0}"/>
          </ac:spMkLst>
        </pc:spChg>
        <pc:spChg chg="add del">
          <ac:chgData name="Student 245365" userId="aafd1830-4e85-4dd2-9a66-d84d2970aaa9" providerId="ADAL" clId="{1CD3AEF7-5476-46E9-AA2F-382A23939EDE}" dt="2019-05-18T17:10:35.717" v="2662" actId="26606"/>
          <ac:spMkLst>
            <pc:docMk/>
            <pc:sldMk cId="422911156" sldId="285"/>
            <ac:spMk id="40" creationId="{54C05C7E-2D18-45A2-93F7-CDDC4526FB56}"/>
          </ac:spMkLst>
        </pc:spChg>
        <pc:spChg chg="add del">
          <ac:chgData name="Student 245365" userId="aafd1830-4e85-4dd2-9a66-d84d2970aaa9" providerId="ADAL" clId="{1CD3AEF7-5476-46E9-AA2F-382A23939EDE}" dt="2019-05-18T17:10:35.717" v="2662" actId="26606"/>
          <ac:spMkLst>
            <pc:docMk/>
            <pc:sldMk cId="422911156" sldId="285"/>
            <ac:spMk id="41" creationId="{F920AD80-D6EE-4F0C-8E89-B6263C2F2576}"/>
          </ac:spMkLst>
        </pc:spChg>
        <pc:spChg chg="add del">
          <ac:chgData name="Student 245365" userId="aafd1830-4e85-4dd2-9a66-d84d2970aaa9" providerId="ADAL" clId="{1CD3AEF7-5476-46E9-AA2F-382A23939EDE}" dt="2019-05-18T17:10:44.028" v="2665" actId="26606"/>
          <ac:spMkLst>
            <pc:docMk/>
            <pc:sldMk cId="422911156" sldId="285"/>
            <ac:spMk id="43" creationId="{C23416DF-B283-4D9F-A625-146552CA9EDB}"/>
          </ac:spMkLst>
        </pc:spChg>
        <pc:spChg chg="add del">
          <ac:chgData name="Student 245365" userId="aafd1830-4e85-4dd2-9a66-d84d2970aaa9" providerId="ADAL" clId="{1CD3AEF7-5476-46E9-AA2F-382A23939EDE}" dt="2019-05-18T17:10:44.028" v="2665" actId="26606"/>
          <ac:spMkLst>
            <pc:docMk/>
            <pc:sldMk cId="422911156" sldId="285"/>
            <ac:spMk id="44" creationId="{73834904-4D9B-41F7-8DA6-0709FD9F7E9D}"/>
          </ac:spMkLst>
        </pc:spChg>
        <pc:spChg chg="add del">
          <ac:chgData name="Student 245365" userId="aafd1830-4e85-4dd2-9a66-d84d2970aaa9" providerId="ADAL" clId="{1CD3AEF7-5476-46E9-AA2F-382A23939EDE}" dt="2019-05-18T17:10:44.028" v="2665" actId="26606"/>
          <ac:spMkLst>
            <pc:docMk/>
            <pc:sldMk cId="422911156" sldId="285"/>
            <ac:spMk id="46" creationId="{1D2E3C52-528A-4049-BCAA-5460756BC033}"/>
          </ac:spMkLst>
        </pc:spChg>
        <pc:spChg chg="add del">
          <ac:chgData name="Student 245365" userId="aafd1830-4e85-4dd2-9a66-d84d2970aaa9" providerId="ADAL" clId="{1CD3AEF7-5476-46E9-AA2F-382A23939EDE}" dt="2019-05-18T17:10:44.028" v="2665" actId="26606"/>
          <ac:spMkLst>
            <pc:docMk/>
            <pc:sldMk cId="422911156" sldId="285"/>
            <ac:spMk id="47" creationId="{CD5B542C-8183-4445-AF4D-B23AAE3299EE}"/>
          </ac:spMkLst>
        </pc:spChg>
        <pc:spChg chg="add">
          <ac:chgData name="Student 245365" userId="aafd1830-4e85-4dd2-9a66-d84d2970aaa9" providerId="ADAL" clId="{1CD3AEF7-5476-46E9-AA2F-382A23939EDE}" dt="2019-05-18T17:10:44.028" v="2665" actId="26606"/>
          <ac:spMkLst>
            <pc:docMk/>
            <pc:sldMk cId="422911156" sldId="285"/>
            <ac:spMk id="54" creationId="{C23416DF-B283-4D9F-A625-146552CA9EDB}"/>
          </ac:spMkLst>
        </pc:spChg>
        <pc:spChg chg="add">
          <ac:chgData name="Student 245365" userId="aafd1830-4e85-4dd2-9a66-d84d2970aaa9" providerId="ADAL" clId="{1CD3AEF7-5476-46E9-AA2F-382A23939EDE}" dt="2019-05-18T17:10:44.028" v="2665" actId="26606"/>
          <ac:spMkLst>
            <pc:docMk/>
            <pc:sldMk cId="422911156" sldId="285"/>
            <ac:spMk id="56" creationId="{73834904-4D9B-41F7-8DA6-0709FD9F7E9D}"/>
          </ac:spMkLst>
        </pc:spChg>
        <pc:spChg chg="add">
          <ac:chgData name="Student 245365" userId="aafd1830-4e85-4dd2-9a66-d84d2970aaa9" providerId="ADAL" clId="{1CD3AEF7-5476-46E9-AA2F-382A23939EDE}" dt="2019-05-18T17:10:44.028" v="2665" actId="26606"/>
          <ac:spMkLst>
            <pc:docMk/>
            <pc:sldMk cId="422911156" sldId="285"/>
            <ac:spMk id="60" creationId="{1D2E3C52-528A-4049-BCAA-5460756BC033}"/>
          </ac:spMkLst>
        </pc:spChg>
        <pc:spChg chg="add">
          <ac:chgData name="Student 245365" userId="aafd1830-4e85-4dd2-9a66-d84d2970aaa9" providerId="ADAL" clId="{1CD3AEF7-5476-46E9-AA2F-382A23939EDE}" dt="2019-05-18T17:10:44.028" v="2665" actId="26606"/>
          <ac:spMkLst>
            <pc:docMk/>
            <pc:sldMk cId="422911156" sldId="285"/>
            <ac:spMk id="62" creationId="{CD5B542C-8183-4445-AF4D-B23AAE3299EE}"/>
          </ac:spMkLst>
        </pc:spChg>
        <pc:picChg chg="add mod ord">
          <ac:chgData name="Student 245365" userId="aafd1830-4e85-4dd2-9a66-d84d2970aaa9" providerId="ADAL" clId="{1CD3AEF7-5476-46E9-AA2F-382A23939EDE}" dt="2019-05-18T17:10:35.717" v="2662" actId="26606"/>
          <ac:picMkLst>
            <pc:docMk/>
            <pc:sldMk cId="422911156" sldId="285"/>
            <ac:picMk id="3" creationId="{2B7BF4F9-3563-4BBC-8A55-2A7F2B01FBD5}"/>
          </ac:picMkLst>
        </pc:picChg>
        <pc:picChg chg="add mod">
          <ac:chgData name="Student 245365" userId="aafd1830-4e85-4dd2-9a66-d84d2970aaa9" providerId="ADAL" clId="{1CD3AEF7-5476-46E9-AA2F-382A23939EDE}" dt="2019-05-18T17:10:44.028" v="2665" actId="26606"/>
          <ac:picMkLst>
            <pc:docMk/>
            <pc:sldMk cId="422911156" sldId="285"/>
            <ac:picMk id="4" creationId="{70611CC9-C13A-4439-96CF-542ADFB29C5C}"/>
          </ac:picMkLst>
        </pc:picChg>
        <pc:cxnChg chg="add del">
          <ac:chgData name="Student 245365" userId="aafd1830-4e85-4dd2-9a66-d84d2970aaa9" providerId="ADAL" clId="{1CD3AEF7-5476-46E9-AA2F-382A23939EDE}" dt="2019-05-18T17:10:29.567" v="2656" actId="26606"/>
          <ac:cxnSpMkLst>
            <pc:docMk/>
            <pc:sldMk cId="422911156" sldId="285"/>
            <ac:cxnSpMk id="13" creationId="{AFD44988-8DFE-46FC-967A-F6DB265384B1}"/>
          </ac:cxnSpMkLst>
        </pc:cxnChg>
        <pc:cxnChg chg="add del">
          <ac:chgData name="Student 245365" userId="aafd1830-4e85-4dd2-9a66-d84d2970aaa9" providerId="ADAL" clId="{1CD3AEF7-5476-46E9-AA2F-382A23939EDE}" dt="2019-05-18T17:10:29.567" v="2656" actId="26606"/>
          <ac:cxnSpMkLst>
            <pc:docMk/>
            <pc:sldMk cId="422911156" sldId="285"/>
            <ac:cxnSpMk id="19" creationId="{1375A45C-AB1F-431B-BB67-DEC9F583B3EB}"/>
          </ac:cxnSpMkLst>
        </pc:cxnChg>
        <pc:cxnChg chg="add del">
          <ac:chgData name="Student 245365" userId="aafd1830-4e85-4dd2-9a66-d84d2970aaa9" providerId="ADAL" clId="{1CD3AEF7-5476-46E9-AA2F-382A23939EDE}" dt="2019-05-18T17:10:32.688" v="2658" actId="26606"/>
          <ac:cxnSpMkLst>
            <pc:docMk/>
            <pc:sldMk cId="422911156" sldId="285"/>
            <ac:cxnSpMk id="23" creationId="{C00D1207-ECAF-48E9-8834-2CE4D2198234}"/>
          </ac:cxnSpMkLst>
        </pc:cxnChg>
        <pc:cxnChg chg="add del">
          <ac:chgData name="Student 245365" userId="aafd1830-4e85-4dd2-9a66-d84d2970aaa9" providerId="ADAL" clId="{1CD3AEF7-5476-46E9-AA2F-382A23939EDE}" dt="2019-05-18T17:10:32.688" v="2658" actId="26606"/>
          <ac:cxnSpMkLst>
            <pc:docMk/>
            <pc:sldMk cId="422911156" sldId="285"/>
            <ac:cxnSpMk id="26" creationId="{981A7DF2-B382-4775-B387-03B45F29E98B}"/>
          </ac:cxnSpMkLst>
        </pc:cxnChg>
        <pc:cxnChg chg="add del">
          <ac:chgData name="Student 245365" userId="aafd1830-4e85-4dd2-9a66-d84d2970aaa9" providerId="ADAL" clId="{1CD3AEF7-5476-46E9-AA2F-382A23939EDE}" dt="2019-05-18T17:10:33.801" v="2660" actId="26606"/>
          <ac:cxnSpMkLst>
            <pc:docMk/>
            <pc:sldMk cId="422911156" sldId="285"/>
            <ac:cxnSpMk id="30" creationId="{AFD44988-8DFE-46FC-967A-F6DB265384B1}"/>
          </ac:cxnSpMkLst>
        </pc:cxnChg>
        <pc:cxnChg chg="add del">
          <ac:chgData name="Student 245365" userId="aafd1830-4e85-4dd2-9a66-d84d2970aaa9" providerId="ADAL" clId="{1CD3AEF7-5476-46E9-AA2F-382A23939EDE}" dt="2019-05-18T17:10:35.717" v="2662" actId="26606"/>
          <ac:cxnSpMkLst>
            <pc:docMk/>
            <pc:sldMk cId="422911156" sldId="285"/>
            <ac:cxnSpMk id="35" creationId="{C00D1207-ECAF-48E9-8834-2CE4D2198234}"/>
          </ac:cxnSpMkLst>
        </pc:cxnChg>
        <pc:cxnChg chg="add del">
          <ac:chgData name="Student 245365" userId="aafd1830-4e85-4dd2-9a66-d84d2970aaa9" providerId="ADAL" clId="{1CD3AEF7-5476-46E9-AA2F-382A23939EDE}" dt="2019-05-18T17:10:35.717" v="2662" actId="26606"/>
          <ac:cxnSpMkLst>
            <pc:docMk/>
            <pc:sldMk cId="422911156" sldId="285"/>
            <ac:cxnSpMk id="37" creationId="{11E9621E-D18D-45F5-8B91-2FA8EBB096A5}"/>
          </ac:cxnSpMkLst>
        </pc:cxnChg>
        <pc:cxnChg chg="add del">
          <ac:chgData name="Student 245365" userId="aafd1830-4e85-4dd2-9a66-d84d2970aaa9" providerId="ADAL" clId="{1CD3AEF7-5476-46E9-AA2F-382A23939EDE}" dt="2019-05-18T17:10:44.028" v="2665" actId="26606"/>
          <ac:cxnSpMkLst>
            <pc:docMk/>
            <pc:sldMk cId="422911156" sldId="285"/>
            <ac:cxnSpMk id="45" creationId="{C00D1207-ECAF-48E9-8834-2CE4D2198234}"/>
          </ac:cxnSpMkLst>
        </pc:cxnChg>
        <pc:cxnChg chg="add del">
          <ac:chgData name="Student 245365" userId="aafd1830-4e85-4dd2-9a66-d84d2970aaa9" providerId="ADAL" clId="{1CD3AEF7-5476-46E9-AA2F-382A23939EDE}" dt="2019-05-18T17:10:44.028" v="2665" actId="26606"/>
          <ac:cxnSpMkLst>
            <pc:docMk/>
            <pc:sldMk cId="422911156" sldId="285"/>
            <ac:cxnSpMk id="48" creationId="{84ED9B5A-5577-4CA5-97AA-0E5E2EA9756F}"/>
          </ac:cxnSpMkLst>
        </pc:cxnChg>
        <pc:cxnChg chg="add del">
          <ac:chgData name="Student 245365" userId="aafd1830-4e85-4dd2-9a66-d84d2970aaa9" providerId="ADAL" clId="{1CD3AEF7-5476-46E9-AA2F-382A23939EDE}" dt="2019-05-18T17:10:44.028" v="2665" actId="26606"/>
          <ac:cxnSpMkLst>
            <pc:docMk/>
            <pc:sldMk cId="422911156" sldId="285"/>
            <ac:cxnSpMk id="49" creationId="{2724283B-587C-4A0E-A50E-B8914975B48A}"/>
          </ac:cxnSpMkLst>
        </pc:cxnChg>
        <pc:cxnChg chg="add">
          <ac:chgData name="Student 245365" userId="aafd1830-4e85-4dd2-9a66-d84d2970aaa9" providerId="ADAL" clId="{1CD3AEF7-5476-46E9-AA2F-382A23939EDE}" dt="2019-05-18T17:10:44.028" v="2665" actId="26606"/>
          <ac:cxnSpMkLst>
            <pc:docMk/>
            <pc:sldMk cId="422911156" sldId="285"/>
            <ac:cxnSpMk id="58" creationId="{C00D1207-ECAF-48E9-8834-2CE4D2198234}"/>
          </ac:cxnSpMkLst>
        </pc:cxnChg>
        <pc:cxnChg chg="add">
          <ac:chgData name="Student 245365" userId="aafd1830-4e85-4dd2-9a66-d84d2970aaa9" providerId="ADAL" clId="{1CD3AEF7-5476-46E9-AA2F-382A23939EDE}" dt="2019-05-18T17:10:44.028" v="2665" actId="26606"/>
          <ac:cxnSpMkLst>
            <pc:docMk/>
            <pc:sldMk cId="422911156" sldId="285"/>
            <ac:cxnSpMk id="64" creationId="{84ED9B5A-5577-4CA5-97AA-0E5E2EA9756F}"/>
          </ac:cxnSpMkLst>
        </pc:cxnChg>
        <pc:cxnChg chg="add">
          <ac:chgData name="Student 245365" userId="aafd1830-4e85-4dd2-9a66-d84d2970aaa9" providerId="ADAL" clId="{1CD3AEF7-5476-46E9-AA2F-382A23939EDE}" dt="2019-05-18T17:10:44.028" v="2665" actId="26606"/>
          <ac:cxnSpMkLst>
            <pc:docMk/>
            <pc:sldMk cId="422911156" sldId="285"/>
            <ac:cxnSpMk id="66" creationId="{2724283B-587C-4A0E-A50E-B8914975B48A}"/>
          </ac:cxnSpMkLst>
        </pc:cxnChg>
      </pc:sldChg>
      <pc:sldChg chg="addSp delSp modSp add mod modTransition setBg setClrOvrMap">
        <pc:chgData name="Student 245365" userId="aafd1830-4e85-4dd2-9a66-d84d2970aaa9" providerId="ADAL" clId="{1CD3AEF7-5476-46E9-AA2F-382A23939EDE}" dt="2019-05-18T17:16:19.529" v="2723"/>
        <pc:sldMkLst>
          <pc:docMk/>
          <pc:sldMk cId="2802407844" sldId="286"/>
        </pc:sldMkLst>
        <pc:spChg chg="mod ord">
          <ac:chgData name="Student 245365" userId="aafd1830-4e85-4dd2-9a66-d84d2970aaa9" providerId="ADAL" clId="{1CD3AEF7-5476-46E9-AA2F-382A23939EDE}" dt="2019-05-18T17:13:03.954" v="2709" actId="26606"/>
          <ac:spMkLst>
            <pc:docMk/>
            <pc:sldMk cId="2802407844" sldId="286"/>
            <ac:spMk id="2" creationId="{97A3E1A6-DB82-44F3-B261-A77C4E7EC4D9}"/>
          </ac:spMkLst>
        </pc:spChg>
        <pc:spChg chg="del">
          <ac:chgData name="Student 245365" userId="aafd1830-4e85-4dd2-9a66-d84d2970aaa9" providerId="ADAL" clId="{1CD3AEF7-5476-46E9-AA2F-382A23939EDE}" dt="2019-05-18T17:12:28.615" v="2703"/>
          <ac:spMkLst>
            <pc:docMk/>
            <pc:sldMk cId="2802407844" sldId="286"/>
            <ac:spMk id="3" creationId="{1C6B10D8-9345-45E3-88E9-97EC1F7C65F4}"/>
          </ac:spMkLst>
        </pc:spChg>
        <pc:spChg chg="add del">
          <ac:chgData name="Student 245365" userId="aafd1830-4e85-4dd2-9a66-d84d2970aaa9" providerId="ADAL" clId="{1CD3AEF7-5476-46E9-AA2F-382A23939EDE}" dt="2019-05-18T17:13:03.954" v="2709" actId="26606"/>
          <ac:spMkLst>
            <pc:docMk/>
            <pc:sldMk cId="2802407844" sldId="286"/>
            <ac:spMk id="7" creationId="{BE194971-2F2D-44B0-8AE6-FF2DCCEE0A96}"/>
          </ac:spMkLst>
        </pc:spChg>
        <pc:spChg chg="add del">
          <ac:chgData name="Student 245365" userId="aafd1830-4e85-4dd2-9a66-d84d2970aaa9" providerId="ADAL" clId="{1CD3AEF7-5476-46E9-AA2F-382A23939EDE}" dt="2019-05-18T17:13:03.954" v="2709" actId="26606"/>
          <ac:spMkLst>
            <pc:docMk/>
            <pc:sldMk cId="2802407844" sldId="286"/>
            <ac:spMk id="9" creationId="{1FF9A61E-EB11-4C46-82E1-3E00A3B4B4D6}"/>
          </ac:spMkLst>
        </pc:spChg>
        <pc:spChg chg="add del">
          <ac:chgData name="Student 245365" userId="aafd1830-4e85-4dd2-9a66-d84d2970aaa9" providerId="ADAL" clId="{1CD3AEF7-5476-46E9-AA2F-382A23939EDE}" dt="2019-05-18T17:13:03.954" v="2709" actId="26606"/>
          <ac:spMkLst>
            <pc:docMk/>
            <pc:sldMk cId="2802407844" sldId="286"/>
            <ac:spMk id="13" creationId="{62AE8E50-35D4-4D5A-A4BB-168CBB027DA2}"/>
          </ac:spMkLst>
        </pc:spChg>
        <pc:spChg chg="add del">
          <ac:chgData name="Student 245365" userId="aafd1830-4e85-4dd2-9a66-d84d2970aaa9" providerId="ADAL" clId="{1CD3AEF7-5476-46E9-AA2F-382A23939EDE}" dt="2019-05-18T17:13:03.954" v="2709" actId="26606"/>
          <ac:spMkLst>
            <pc:docMk/>
            <pc:sldMk cId="2802407844" sldId="286"/>
            <ac:spMk id="15" creationId="{C37D1D6D-17D8-4296-B000-665D1892D01E}"/>
          </ac:spMkLst>
        </pc:spChg>
        <pc:spChg chg="add del">
          <ac:chgData name="Student 245365" userId="aafd1830-4e85-4dd2-9a66-d84d2970aaa9" providerId="ADAL" clId="{1CD3AEF7-5476-46E9-AA2F-382A23939EDE}" dt="2019-05-18T17:13:03.954" v="2709" actId="26606"/>
          <ac:spMkLst>
            <pc:docMk/>
            <pc:sldMk cId="2802407844" sldId="286"/>
            <ac:spMk id="17" creationId="{1B26E892-1320-40AA-9CA1-246721C18768}"/>
          </ac:spMkLst>
        </pc:spChg>
        <pc:spChg chg="add del">
          <ac:chgData name="Student 245365" userId="aafd1830-4e85-4dd2-9a66-d84d2970aaa9" providerId="ADAL" clId="{1CD3AEF7-5476-46E9-AA2F-382A23939EDE}" dt="2019-05-18T17:13:03.954" v="2709" actId="26606"/>
          <ac:spMkLst>
            <pc:docMk/>
            <pc:sldMk cId="2802407844" sldId="286"/>
            <ac:spMk id="21" creationId="{C170DF7D-4686-4BD5-A9CD-C8964928468D}"/>
          </ac:spMkLst>
        </pc:spChg>
        <pc:spChg chg="add">
          <ac:chgData name="Student 245365" userId="aafd1830-4e85-4dd2-9a66-d84d2970aaa9" providerId="ADAL" clId="{1CD3AEF7-5476-46E9-AA2F-382A23939EDE}" dt="2019-05-18T17:13:03.954" v="2709" actId="26606"/>
          <ac:spMkLst>
            <pc:docMk/>
            <pc:sldMk cId="2802407844" sldId="286"/>
            <ac:spMk id="26" creationId="{8CD2B798-7994-4548-A2BE-4AEF9C1A5FAE}"/>
          </ac:spMkLst>
        </pc:spChg>
        <pc:spChg chg="add">
          <ac:chgData name="Student 245365" userId="aafd1830-4e85-4dd2-9a66-d84d2970aaa9" providerId="ADAL" clId="{1CD3AEF7-5476-46E9-AA2F-382A23939EDE}" dt="2019-05-18T17:13:03.954" v="2709" actId="26606"/>
          <ac:spMkLst>
            <pc:docMk/>
            <pc:sldMk cId="2802407844" sldId="286"/>
            <ac:spMk id="28" creationId="{E6162320-3B67-42BB-AF9D-939326E6489E}"/>
          </ac:spMkLst>
        </pc:spChg>
        <pc:spChg chg="add">
          <ac:chgData name="Student 245365" userId="aafd1830-4e85-4dd2-9a66-d84d2970aaa9" providerId="ADAL" clId="{1CD3AEF7-5476-46E9-AA2F-382A23939EDE}" dt="2019-05-18T17:13:03.954" v="2709" actId="26606"/>
          <ac:spMkLst>
            <pc:docMk/>
            <pc:sldMk cId="2802407844" sldId="286"/>
            <ac:spMk id="32" creationId="{B8D726A5-7900-41B4-8D49-49B4A2010E7C}"/>
          </ac:spMkLst>
        </pc:spChg>
        <pc:picChg chg="add mod">
          <ac:chgData name="Student 245365" userId="aafd1830-4e85-4dd2-9a66-d84d2970aaa9" providerId="ADAL" clId="{1CD3AEF7-5476-46E9-AA2F-382A23939EDE}" dt="2019-05-18T17:13:03.954" v="2709" actId="26606"/>
          <ac:picMkLst>
            <pc:docMk/>
            <pc:sldMk cId="2802407844" sldId="286"/>
            <ac:picMk id="5" creationId="{7793DEE2-EA20-4151-91DA-4C64654BD0AF}"/>
          </ac:picMkLst>
        </pc:picChg>
        <pc:cxnChg chg="add del">
          <ac:chgData name="Student 245365" userId="aafd1830-4e85-4dd2-9a66-d84d2970aaa9" providerId="ADAL" clId="{1CD3AEF7-5476-46E9-AA2F-382A23939EDE}" dt="2019-05-18T17:13:03.954" v="2709" actId="26606"/>
          <ac:cxnSpMkLst>
            <pc:docMk/>
            <pc:sldMk cId="2802407844" sldId="286"/>
            <ac:cxnSpMk id="11" creationId="{5E564EB3-35F2-4EFF-87DC-642DC020526D}"/>
          </ac:cxnSpMkLst>
        </pc:cxnChg>
        <pc:cxnChg chg="add del">
          <ac:chgData name="Student 245365" userId="aafd1830-4e85-4dd2-9a66-d84d2970aaa9" providerId="ADAL" clId="{1CD3AEF7-5476-46E9-AA2F-382A23939EDE}" dt="2019-05-18T17:13:03.954" v="2709" actId="26606"/>
          <ac:cxnSpMkLst>
            <pc:docMk/>
            <pc:sldMk cId="2802407844" sldId="286"/>
            <ac:cxnSpMk id="19" creationId="{C9A1F79C-E4D1-4AAE-BA11-3A09005252E3}"/>
          </ac:cxnSpMkLst>
        </pc:cxnChg>
        <pc:cxnChg chg="add">
          <ac:chgData name="Student 245365" userId="aafd1830-4e85-4dd2-9a66-d84d2970aaa9" providerId="ADAL" clId="{1CD3AEF7-5476-46E9-AA2F-382A23939EDE}" dt="2019-05-18T17:13:03.954" v="2709" actId="26606"/>
          <ac:cxnSpMkLst>
            <pc:docMk/>
            <pc:sldMk cId="2802407844" sldId="286"/>
            <ac:cxnSpMk id="30" creationId="{6722E143-84C1-4F95-937C-78B92D2811CF}"/>
          </ac:cxnSpMkLst>
        </pc:cxnChg>
        <pc:cxnChg chg="add">
          <ac:chgData name="Student 245365" userId="aafd1830-4e85-4dd2-9a66-d84d2970aaa9" providerId="ADAL" clId="{1CD3AEF7-5476-46E9-AA2F-382A23939EDE}" dt="2019-05-18T17:13:03.954" v="2709" actId="26606"/>
          <ac:cxnSpMkLst>
            <pc:docMk/>
            <pc:sldMk cId="2802407844" sldId="286"/>
            <ac:cxnSpMk id="34" creationId="{46E49661-E258-450C-8150-A91A6B30D1CD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E8027-2E06-4355-968F-2688987DCCB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4D317E2-6FEE-4549-B80C-56F1055E8912}">
      <dgm:prSet/>
      <dgm:spPr/>
      <dgm:t>
        <a:bodyPr/>
        <a:lstStyle/>
        <a:p>
          <a:pPr>
            <a:defRPr b="1"/>
          </a:pPr>
          <a:r>
            <a:rPr lang="pl-PL"/>
            <a:t>Music production</a:t>
          </a:r>
          <a:endParaRPr lang="en-US"/>
        </a:p>
      </dgm:t>
    </dgm:pt>
    <dgm:pt modelId="{CCE33996-3545-48CA-94BD-D655D48CEFEC}" type="parTrans" cxnId="{69804FF8-11AF-4B2E-B69D-382065FEFB2D}">
      <dgm:prSet/>
      <dgm:spPr/>
      <dgm:t>
        <a:bodyPr/>
        <a:lstStyle/>
        <a:p>
          <a:endParaRPr lang="en-US"/>
        </a:p>
      </dgm:t>
    </dgm:pt>
    <dgm:pt modelId="{16D3E2E8-9DB8-4DD0-BDB8-0A45874381E3}" type="sibTrans" cxnId="{69804FF8-11AF-4B2E-B69D-382065FEFB2D}">
      <dgm:prSet/>
      <dgm:spPr/>
      <dgm:t>
        <a:bodyPr/>
        <a:lstStyle/>
        <a:p>
          <a:endParaRPr lang="en-US"/>
        </a:p>
      </dgm:t>
    </dgm:pt>
    <dgm:pt modelId="{0E08FFE9-94D2-4298-B303-6E96F7F6F35B}">
      <dgm:prSet/>
      <dgm:spPr/>
      <dgm:t>
        <a:bodyPr/>
        <a:lstStyle/>
        <a:p>
          <a:r>
            <a:rPr lang="pl-PL"/>
            <a:t>Hardware &amp; software</a:t>
          </a:r>
          <a:endParaRPr lang="en-US"/>
        </a:p>
      </dgm:t>
    </dgm:pt>
    <dgm:pt modelId="{5DC275BB-A43E-4B07-AFC1-A7130D7C6358}" type="parTrans" cxnId="{CCC041D9-4303-4204-A02F-B3FDB90AC062}">
      <dgm:prSet/>
      <dgm:spPr/>
      <dgm:t>
        <a:bodyPr/>
        <a:lstStyle/>
        <a:p>
          <a:endParaRPr lang="en-US"/>
        </a:p>
      </dgm:t>
    </dgm:pt>
    <dgm:pt modelId="{1EA8C134-F3E1-4642-A97A-72A657A7357C}" type="sibTrans" cxnId="{CCC041D9-4303-4204-A02F-B3FDB90AC062}">
      <dgm:prSet/>
      <dgm:spPr/>
      <dgm:t>
        <a:bodyPr/>
        <a:lstStyle/>
        <a:p>
          <a:endParaRPr lang="en-US"/>
        </a:p>
      </dgm:t>
    </dgm:pt>
    <dgm:pt modelId="{E70CEF15-CA6E-4E95-BE76-8B896F665A12}">
      <dgm:prSet/>
      <dgm:spPr/>
      <dgm:t>
        <a:bodyPr/>
        <a:lstStyle/>
        <a:p>
          <a:r>
            <a:rPr lang="pl-PL"/>
            <a:t>New technologies</a:t>
          </a:r>
          <a:endParaRPr lang="en-US"/>
        </a:p>
      </dgm:t>
    </dgm:pt>
    <dgm:pt modelId="{20832D52-7D55-4560-B221-0F5C1B6D74EE}" type="parTrans" cxnId="{EAC1529D-E4CB-472C-ADAF-3C9713AD920E}">
      <dgm:prSet/>
      <dgm:spPr/>
      <dgm:t>
        <a:bodyPr/>
        <a:lstStyle/>
        <a:p>
          <a:endParaRPr lang="en-US"/>
        </a:p>
      </dgm:t>
    </dgm:pt>
    <dgm:pt modelId="{79A61677-A13D-4C65-A119-70B46EC221BD}" type="sibTrans" cxnId="{EAC1529D-E4CB-472C-ADAF-3C9713AD920E}">
      <dgm:prSet/>
      <dgm:spPr/>
      <dgm:t>
        <a:bodyPr/>
        <a:lstStyle/>
        <a:p>
          <a:endParaRPr lang="en-US"/>
        </a:p>
      </dgm:t>
    </dgm:pt>
    <dgm:pt modelId="{E4CB8CCE-6A8A-4138-ACCD-547887371517}">
      <dgm:prSet/>
      <dgm:spPr/>
      <dgm:t>
        <a:bodyPr/>
        <a:lstStyle/>
        <a:p>
          <a:r>
            <a:rPr lang="pl-PL"/>
            <a:t>AI music production</a:t>
          </a:r>
          <a:endParaRPr lang="en-US"/>
        </a:p>
      </dgm:t>
    </dgm:pt>
    <dgm:pt modelId="{545F6C67-480D-4805-99CD-288C6113D171}" type="parTrans" cxnId="{2992F586-A9E9-44BF-B334-F0628148726A}">
      <dgm:prSet/>
      <dgm:spPr/>
      <dgm:t>
        <a:bodyPr/>
        <a:lstStyle/>
        <a:p>
          <a:endParaRPr lang="en-US"/>
        </a:p>
      </dgm:t>
    </dgm:pt>
    <dgm:pt modelId="{BC4ED8C0-AD21-4824-B67F-3821E93239B0}" type="sibTrans" cxnId="{2992F586-A9E9-44BF-B334-F0628148726A}">
      <dgm:prSet/>
      <dgm:spPr/>
      <dgm:t>
        <a:bodyPr/>
        <a:lstStyle/>
        <a:p>
          <a:endParaRPr lang="en-US"/>
        </a:p>
      </dgm:t>
    </dgm:pt>
    <dgm:pt modelId="{9A5C9146-EB33-4998-9580-D02183B9F5EC}">
      <dgm:prSet/>
      <dgm:spPr/>
      <dgm:t>
        <a:bodyPr/>
        <a:lstStyle/>
        <a:p>
          <a:pPr>
            <a:defRPr b="1"/>
          </a:pPr>
          <a:r>
            <a:rPr lang="pl-PL"/>
            <a:t>Music consumption</a:t>
          </a:r>
          <a:endParaRPr lang="en-US"/>
        </a:p>
      </dgm:t>
    </dgm:pt>
    <dgm:pt modelId="{D1C7BA63-A013-48F6-9F2D-C9FB27400608}" type="parTrans" cxnId="{EB9B2538-1868-4BAB-9181-250E087D6DB1}">
      <dgm:prSet/>
      <dgm:spPr/>
      <dgm:t>
        <a:bodyPr/>
        <a:lstStyle/>
        <a:p>
          <a:endParaRPr lang="en-US"/>
        </a:p>
      </dgm:t>
    </dgm:pt>
    <dgm:pt modelId="{64B79A8A-A9D4-49B0-AE8B-720CA4ED05F3}" type="sibTrans" cxnId="{EB9B2538-1868-4BAB-9181-250E087D6DB1}">
      <dgm:prSet/>
      <dgm:spPr/>
      <dgm:t>
        <a:bodyPr/>
        <a:lstStyle/>
        <a:p>
          <a:endParaRPr lang="en-US"/>
        </a:p>
      </dgm:t>
    </dgm:pt>
    <dgm:pt modelId="{93904A58-8026-4A5C-B3BB-32B1FA7E2AB2}">
      <dgm:prSet/>
      <dgm:spPr/>
      <dgm:t>
        <a:bodyPr/>
        <a:lstStyle/>
        <a:p>
          <a:r>
            <a:rPr lang="pl-PL"/>
            <a:t>Streaming vs. buying music</a:t>
          </a:r>
          <a:endParaRPr lang="en-US"/>
        </a:p>
      </dgm:t>
    </dgm:pt>
    <dgm:pt modelId="{7DD3B2E5-0138-4120-AD33-C513A547A5E9}" type="parTrans" cxnId="{CBC5AE33-036C-49AD-8E87-54F8236DC435}">
      <dgm:prSet/>
      <dgm:spPr/>
      <dgm:t>
        <a:bodyPr/>
        <a:lstStyle/>
        <a:p>
          <a:endParaRPr lang="en-US"/>
        </a:p>
      </dgm:t>
    </dgm:pt>
    <dgm:pt modelId="{AAF52DE9-01A3-4081-84F3-A7F30780CE62}" type="sibTrans" cxnId="{CBC5AE33-036C-49AD-8E87-54F8236DC435}">
      <dgm:prSet/>
      <dgm:spPr/>
      <dgm:t>
        <a:bodyPr/>
        <a:lstStyle/>
        <a:p>
          <a:endParaRPr lang="en-US"/>
        </a:p>
      </dgm:t>
    </dgm:pt>
    <dgm:pt modelId="{00E079D8-0AC4-497F-BA62-B1415E644032}">
      <dgm:prSet/>
      <dgm:spPr/>
      <dgm:t>
        <a:bodyPr/>
        <a:lstStyle/>
        <a:p>
          <a:r>
            <a:rPr lang="pl-PL" dirty="0" err="1"/>
            <a:t>Recommendation</a:t>
          </a:r>
          <a:r>
            <a:rPr lang="pl-PL" dirty="0"/>
            <a:t> </a:t>
          </a:r>
          <a:r>
            <a:rPr lang="pl-PL" dirty="0" err="1"/>
            <a:t>systems</a:t>
          </a:r>
          <a:r>
            <a:rPr lang="pl-PL" dirty="0"/>
            <a:t> on Spotify</a:t>
          </a:r>
          <a:endParaRPr lang="en-US" dirty="0"/>
        </a:p>
      </dgm:t>
    </dgm:pt>
    <dgm:pt modelId="{B43179E0-7CCF-43CE-B1A8-9B84107F3895}" type="parTrans" cxnId="{55E770B5-7520-4329-AD74-4885FEB8CA95}">
      <dgm:prSet/>
      <dgm:spPr/>
      <dgm:t>
        <a:bodyPr/>
        <a:lstStyle/>
        <a:p>
          <a:endParaRPr lang="en-US"/>
        </a:p>
      </dgm:t>
    </dgm:pt>
    <dgm:pt modelId="{FD443E6E-4719-4D5B-8BAD-994798030990}" type="sibTrans" cxnId="{55E770B5-7520-4329-AD74-4885FEB8CA95}">
      <dgm:prSet/>
      <dgm:spPr/>
      <dgm:t>
        <a:bodyPr/>
        <a:lstStyle/>
        <a:p>
          <a:endParaRPr lang="en-US"/>
        </a:p>
      </dgm:t>
    </dgm:pt>
    <dgm:pt modelId="{F13FCC67-7F1A-4A41-897A-B3137515B7E8}">
      <dgm:prSet/>
      <dgm:spPr/>
      <dgm:t>
        <a:bodyPr/>
        <a:lstStyle/>
        <a:p>
          <a:r>
            <a:rPr lang="pl-PL" dirty="0" err="1"/>
            <a:t>Communities</a:t>
          </a:r>
          <a:endParaRPr lang="en-US" dirty="0"/>
        </a:p>
      </dgm:t>
    </dgm:pt>
    <dgm:pt modelId="{757AF01C-53EA-4915-89CB-1D8250E36CA0}" type="parTrans" cxnId="{2BD7E428-2BE4-4AEF-A6BA-BC7CF612BE51}">
      <dgm:prSet/>
      <dgm:spPr/>
      <dgm:t>
        <a:bodyPr/>
        <a:lstStyle/>
        <a:p>
          <a:endParaRPr lang="en-US"/>
        </a:p>
      </dgm:t>
    </dgm:pt>
    <dgm:pt modelId="{FAC7C8DC-F3A7-4015-9BBB-7830182E8815}" type="sibTrans" cxnId="{2BD7E428-2BE4-4AEF-A6BA-BC7CF612BE51}">
      <dgm:prSet/>
      <dgm:spPr/>
      <dgm:t>
        <a:bodyPr/>
        <a:lstStyle/>
        <a:p>
          <a:endParaRPr lang="en-US"/>
        </a:p>
      </dgm:t>
    </dgm:pt>
    <dgm:pt modelId="{C1F44851-847A-4420-A609-356C91FDB265}" type="pres">
      <dgm:prSet presAssocID="{795E8027-2E06-4355-968F-2688987DCCB8}" presName="root" presStyleCnt="0">
        <dgm:presLayoutVars>
          <dgm:dir/>
          <dgm:resizeHandles val="exact"/>
        </dgm:presLayoutVars>
      </dgm:prSet>
      <dgm:spPr/>
    </dgm:pt>
    <dgm:pt modelId="{6965F52E-1DB6-4216-B87E-FE030AFDB610}" type="pres">
      <dgm:prSet presAssocID="{74D317E2-6FEE-4549-B80C-56F1055E8912}" presName="compNode" presStyleCnt="0"/>
      <dgm:spPr/>
    </dgm:pt>
    <dgm:pt modelId="{408F5258-31AE-488B-BC7E-86441E2DE261}" type="pres">
      <dgm:prSet presAssocID="{74D317E2-6FEE-4549-B80C-56F1055E89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D503F481-733C-414B-AFC2-D64C16F39BE8}" type="pres">
      <dgm:prSet presAssocID="{74D317E2-6FEE-4549-B80C-56F1055E8912}" presName="iconSpace" presStyleCnt="0"/>
      <dgm:spPr/>
    </dgm:pt>
    <dgm:pt modelId="{51F6E19D-AF11-48B5-A6B1-FB6DE73D0A7C}" type="pres">
      <dgm:prSet presAssocID="{74D317E2-6FEE-4549-B80C-56F1055E8912}" presName="parTx" presStyleLbl="revTx" presStyleIdx="0" presStyleCnt="4">
        <dgm:presLayoutVars>
          <dgm:chMax val="0"/>
          <dgm:chPref val="0"/>
        </dgm:presLayoutVars>
      </dgm:prSet>
      <dgm:spPr/>
    </dgm:pt>
    <dgm:pt modelId="{8EDF4BEA-2867-43BE-A9D0-4089C081E59A}" type="pres">
      <dgm:prSet presAssocID="{74D317E2-6FEE-4549-B80C-56F1055E8912}" presName="txSpace" presStyleCnt="0"/>
      <dgm:spPr/>
    </dgm:pt>
    <dgm:pt modelId="{C604A5D2-6818-41DC-87C6-1AA4300121FD}" type="pres">
      <dgm:prSet presAssocID="{74D317E2-6FEE-4549-B80C-56F1055E8912}" presName="desTx" presStyleLbl="revTx" presStyleIdx="1" presStyleCnt="4">
        <dgm:presLayoutVars/>
      </dgm:prSet>
      <dgm:spPr/>
    </dgm:pt>
    <dgm:pt modelId="{F0380C82-5730-4494-9926-4D536FE720FE}" type="pres">
      <dgm:prSet presAssocID="{16D3E2E8-9DB8-4DD0-BDB8-0A45874381E3}" presName="sibTrans" presStyleCnt="0"/>
      <dgm:spPr/>
    </dgm:pt>
    <dgm:pt modelId="{3F6208BE-4760-454C-B5D6-10755E8961C6}" type="pres">
      <dgm:prSet presAssocID="{9A5C9146-EB33-4998-9580-D02183B9F5EC}" presName="compNode" presStyleCnt="0"/>
      <dgm:spPr/>
    </dgm:pt>
    <dgm:pt modelId="{B8F2FD19-3CC2-462C-8A10-5FE62A38A3A1}" type="pres">
      <dgm:prSet presAssocID="{9A5C9146-EB33-4998-9580-D02183B9F5E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6D81C554-DD44-47A3-8A3D-B4E0FD5EDF9D}" type="pres">
      <dgm:prSet presAssocID="{9A5C9146-EB33-4998-9580-D02183B9F5EC}" presName="iconSpace" presStyleCnt="0"/>
      <dgm:spPr/>
    </dgm:pt>
    <dgm:pt modelId="{EFE4C76B-1B1B-4E6F-9157-270D39636E53}" type="pres">
      <dgm:prSet presAssocID="{9A5C9146-EB33-4998-9580-D02183B9F5EC}" presName="parTx" presStyleLbl="revTx" presStyleIdx="2" presStyleCnt="4">
        <dgm:presLayoutVars>
          <dgm:chMax val="0"/>
          <dgm:chPref val="0"/>
        </dgm:presLayoutVars>
      </dgm:prSet>
      <dgm:spPr/>
    </dgm:pt>
    <dgm:pt modelId="{D324A83C-DA89-449C-93C8-8E6EFDA68AB1}" type="pres">
      <dgm:prSet presAssocID="{9A5C9146-EB33-4998-9580-D02183B9F5EC}" presName="txSpace" presStyleCnt="0"/>
      <dgm:spPr/>
    </dgm:pt>
    <dgm:pt modelId="{3716261D-28FC-45CD-A3AF-A3C7BD5CA4AF}" type="pres">
      <dgm:prSet presAssocID="{9A5C9146-EB33-4998-9580-D02183B9F5EC}" presName="desTx" presStyleLbl="revTx" presStyleIdx="3" presStyleCnt="4">
        <dgm:presLayoutVars/>
      </dgm:prSet>
      <dgm:spPr/>
    </dgm:pt>
  </dgm:ptLst>
  <dgm:cxnLst>
    <dgm:cxn modelId="{D2D50413-BC97-40F2-82DC-49AF7AAB037D}" type="presOf" srcId="{74D317E2-6FEE-4549-B80C-56F1055E8912}" destId="{51F6E19D-AF11-48B5-A6B1-FB6DE73D0A7C}" srcOrd="0" destOrd="0" presId="urn:microsoft.com/office/officeart/2018/5/layout/CenteredIconLabelDescriptionList"/>
    <dgm:cxn modelId="{2BD7E428-2BE4-4AEF-A6BA-BC7CF612BE51}" srcId="{9A5C9146-EB33-4998-9580-D02183B9F5EC}" destId="{F13FCC67-7F1A-4A41-897A-B3137515B7E8}" srcOrd="2" destOrd="0" parTransId="{757AF01C-53EA-4915-89CB-1D8250E36CA0}" sibTransId="{FAC7C8DC-F3A7-4015-9BBB-7830182E8815}"/>
    <dgm:cxn modelId="{CBC5AE33-036C-49AD-8E87-54F8236DC435}" srcId="{9A5C9146-EB33-4998-9580-D02183B9F5EC}" destId="{93904A58-8026-4A5C-B3BB-32B1FA7E2AB2}" srcOrd="0" destOrd="0" parTransId="{7DD3B2E5-0138-4120-AD33-C513A547A5E9}" sibTransId="{AAF52DE9-01A3-4081-84F3-A7F30780CE62}"/>
    <dgm:cxn modelId="{EB9B2538-1868-4BAB-9181-250E087D6DB1}" srcId="{795E8027-2E06-4355-968F-2688987DCCB8}" destId="{9A5C9146-EB33-4998-9580-D02183B9F5EC}" srcOrd="1" destOrd="0" parTransId="{D1C7BA63-A013-48F6-9F2D-C9FB27400608}" sibTransId="{64B79A8A-A9D4-49B0-AE8B-720CA4ED05F3}"/>
    <dgm:cxn modelId="{AE5DB35D-CA3F-4AB5-929C-BD166C864454}" type="presOf" srcId="{F13FCC67-7F1A-4A41-897A-B3137515B7E8}" destId="{3716261D-28FC-45CD-A3AF-A3C7BD5CA4AF}" srcOrd="0" destOrd="2" presId="urn:microsoft.com/office/officeart/2018/5/layout/CenteredIconLabelDescriptionList"/>
    <dgm:cxn modelId="{2992F586-A9E9-44BF-B334-F0628148726A}" srcId="{74D317E2-6FEE-4549-B80C-56F1055E8912}" destId="{E4CB8CCE-6A8A-4138-ACCD-547887371517}" srcOrd="2" destOrd="0" parTransId="{545F6C67-480D-4805-99CD-288C6113D171}" sibTransId="{BC4ED8C0-AD21-4824-B67F-3821E93239B0}"/>
    <dgm:cxn modelId="{20969A93-A5E3-4781-A8F1-A7ECEA8FF6D2}" type="presOf" srcId="{00E079D8-0AC4-497F-BA62-B1415E644032}" destId="{3716261D-28FC-45CD-A3AF-A3C7BD5CA4AF}" srcOrd="0" destOrd="1" presId="urn:microsoft.com/office/officeart/2018/5/layout/CenteredIconLabelDescriptionList"/>
    <dgm:cxn modelId="{EAC1529D-E4CB-472C-ADAF-3C9713AD920E}" srcId="{74D317E2-6FEE-4549-B80C-56F1055E8912}" destId="{E70CEF15-CA6E-4E95-BE76-8B896F665A12}" srcOrd="1" destOrd="0" parTransId="{20832D52-7D55-4560-B221-0F5C1B6D74EE}" sibTransId="{79A61677-A13D-4C65-A119-70B46EC221BD}"/>
    <dgm:cxn modelId="{673201A1-9800-4C6F-AA4B-CC9FB9A8A18B}" type="presOf" srcId="{795E8027-2E06-4355-968F-2688987DCCB8}" destId="{C1F44851-847A-4420-A609-356C91FDB265}" srcOrd="0" destOrd="0" presId="urn:microsoft.com/office/officeart/2018/5/layout/CenteredIconLabelDescriptionList"/>
    <dgm:cxn modelId="{55E770B5-7520-4329-AD74-4885FEB8CA95}" srcId="{9A5C9146-EB33-4998-9580-D02183B9F5EC}" destId="{00E079D8-0AC4-497F-BA62-B1415E644032}" srcOrd="1" destOrd="0" parTransId="{B43179E0-7CCF-43CE-B1A8-9B84107F3895}" sibTransId="{FD443E6E-4719-4D5B-8BAD-994798030990}"/>
    <dgm:cxn modelId="{9D77F0B8-21EE-4A19-A243-6E559FBFA66F}" type="presOf" srcId="{E4CB8CCE-6A8A-4138-ACCD-547887371517}" destId="{C604A5D2-6818-41DC-87C6-1AA4300121FD}" srcOrd="0" destOrd="2" presId="urn:microsoft.com/office/officeart/2018/5/layout/CenteredIconLabelDescriptionList"/>
    <dgm:cxn modelId="{6C2458B9-931D-41EB-ABCB-DA3AB5030484}" type="presOf" srcId="{0E08FFE9-94D2-4298-B303-6E96F7F6F35B}" destId="{C604A5D2-6818-41DC-87C6-1AA4300121FD}" srcOrd="0" destOrd="0" presId="urn:microsoft.com/office/officeart/2018/5/layout/CenteredIconLabelDescriptionList"/>
    <dgm:cxn modelId="{1E03CBD0-CC10-4A77-B85D-73EB36E9F380}" type="presOf" srcId="{E70CEF15-CA6E-4E95-BE76-8B896F665A12}" destId="{C604A5D2-6818-41DC-87C6-1AA4300121FD}" srcOrd="0" destOrd="1" presId="urn:microsoft.com/office/officeart/2018/5/layout/CenteredIconLabelDescriptionList"/>
    <dgm:cxn modelId="{CCC041D9-4303-4204-A02F-B3FDB90AC062}" srcId="{74D317E2-6FEE-4549-B80C-56F1055E8912}" destId="{0E08FFE9-94D2-4298-B303-6E96F7F6F35B}" srcOrd="0" destOrd="0" parTransId="{5DC275BB-A43E-4B07-AFC1-A7130D7C6358}" sibTransId="{1EA8C134-F3E1-4642-A97A-72A657A7357C}"/>
    <dgm:cxn modelId="{6CD471E8-4EBC-4CAF-A0C8-BFC36A51AB39}" type="presOf" srcId="{9A5C9146-EB33-4998-9580-D02183B9F5EC}" destId="{EFE4C76B-1B1B-4E6F-9157-270D39636E53}" srcOrd="0" destOrd="0" presId="urn:microsoft.com/office/officeart/2018/5/layout/CenteredIconLabelDescriptionList"/>
    <dgm:cxn modelId="{49EC79F2-FE0F-4885-976C-AF2BC3865923}" type="presOf" srcId="{93904A58-8026-4A5C-B3BB-32B1FA7E2AB2}" destId="{3716261D-28FC-45CD-A3AF-A3C7BD5CA4AF}" srcOrd="0" destOrd="0" presId="urn:microsoft.com/office/officeart/2018/5/layout/CenteredIconLabelDescriptionList"/>
    <dgm:cxn modelId="{69804FF8-11AF-4B2E-B69D-382065FEFB2D}" srcId="{795E8027-2E06-4355-968F-2688987DCCB8}" destId="{74D317E2-6FEE-4549-B80C-56F1055E8912}" srcOrd="0" destOrd="0" parTransId="{CCE33996-3545-48CA-94BD-D655D48CEFEC}" sibTransId="{16D3E2E8-9DB8-4DD0-BDB8-0A45874381E3}"/>
    <dgm:cxn modelId="{093B0E6D-368B-40F8-BF55-B4BBD36EAEF6}" type="presParOf" srcId="{C1F44851-847A-4420-A609-356C91FDB265}" destId="{6965F52E-1DB6-4216-B87E-FE030AFDB610}" srcOrd="0" destOrd="0" presId="urn:microsoft.com/office/officeart/2018/5/layout/CenteredIconLabelDescriptionList"/>
    <dgm:cxn modelId="{ECE52CF8-72B2-4FDF-9791-96704DD65A12}" type="presParOf" srcId="{6965F52E-1DB6-4216-B87E-FE030AFDB610}" destId="{408F5258-31AE-488B-BC7E-86441E2DE261}" srcOrd="0" destOrd="0" presId="urn:microsoft.com/office/officeart/2018/5/layout/CenteredIconLabelDescriptionList"/>
    <dgm:cxn modelId="{D2EF4613-CDF9-445B-AFB5-A843BFD35940}" type="presParOf" srcId="{6965F52E-1DB6-4216-B87E-FE030AFDB610}" destId="{D503F481-733C-414B-AFC2-D64C16F39BE8}" srcOrd="1" destOrd="0" presId="urn:microsoft.com/office/officeart/2018/5/layout/CenteredIconLabelDescriptionList"/>
    <dgm:cxn modelId="{9B5C363F-C8B1-4105-A557-9E8E00CB4295}" type="presParOf" srcId="{6965F52E-1DB6-4216-B87E-FE030AFDB610}" destId="{51F6E19D-AF11-48B5-A6B1-FB6DE73D0A7C}" srcOrd="2" destOrd="0" presId="urn:microsoft.com/office/officeart/2018/5/layout/CenteredIconLabelDescriptionList"/>
    <dgm:cxn modelId="{1F4362EE-B449-4D21-8B6D-E753C35BE255}" type="presParOf" srcId="{6965F52E-1DB6-4216-B87E-FE030AFDB610}" destId="{8EDF4BEA-2867-43BE-A9D0-4089C081E59A}" srcOrd="3" destOrd="0" presId="urn:microsoft.com/office/officeart/2018/5/layout/CenteredIconLabelDescriptionList"/>
    <dgm:cxn modelId="{61F278DC-94F2-41AE-A89E-97854C5F4E28}" type="presParOf" srcId="{6965F52E-1DB6-4216-B87E-FE030AFDB610}" destId="{C604A5D2-6818-41DC-87C6-1AA4300121FD}" srcOrd="4" destOrd="0" presId="urn:microsoft.com/office/officeart/2018/5/layout/CenteredIconLabelDescriptionList"/>
    <dgm:cxn modelId="{EF686FA6-8021-4313-8AA6-FE67BB8B274E}" type="presParOf" srcId="{C1F44851-847A-4420-A609-356C91FDB265}" destId="{F0380C82-5730-4494-9926-4D536FE720FE}" srcOrd="1" destOrd="0" presId="urn:microsoft.com/office/officeart/2018/5/layout/CenteredIconLabelDescriptionList"/>
    <dgm:cxn modelId="{CF3DA4A2-700E-4E58-9282-A5B60D25090B}" type="presParOf" srcId="{C1F44851-847A-4420-A609-356C91FDB265}" destId="{3F6208BE-4760-454C-B5D6-10755E8961C6}" srcOrd="2" destOrd="0" presId="urn:microsoft.com/office/officeart/2018/5/layout/CenteredIconLabelDescriptionList"/>
    <dgm:cxn modelId="{15260BAD-0094-49FF-A958-2B8A645B88C8}" type="presParOf" srcId="{3F6208BE-4760-454C-B5D6-10755E8961C6}" destId="{B8F2FD19-3CC2-462C-8A10-5FE62A38A3A1}" srcOrd="0" destOrd="0" presId="urn:microsoft.com/office/officeart/2018/5/layout/CenteredIconLabelDescriptionList"/>
    <dgm:cxn modelId="{B0367290-AAC8-4142-941E-3FC0FCC2BB84}" type="presParOf" srcId="{3F6208BE-4760-454C-B5D6-10755E8961C6}" destId="{6D81C554-DD44-47A3-8A3D-B4E0FD5EDF9D}" srcOrd="1" destOrd="0" presId="urn:microsoft.com/office/officeart/2018/5/layout/CenteredIconLabelDescriptionList"/>
    <dgm:cxn modelId="{AFD94ACE-1E1B-409C-9520-01FBF46A4634}" type="presParOf" srcId="{3F6208BE-4760-454C-B5D6-10755E8961C6}" destId="{EFE4C76B-1B1B-4E6F-9157-270D39636E53}" srcOrd="2" destOrd="0" presId="urn:microsoft.com/office/officeart/2018/5/layout/CenteredIconLabelDescriptionList"/>
    <dgm:cxn modelId="{51EDBBDE-9F9B-4459-B820-553B2A1FA6DC}" type="presParOf" srcId="{3F6208BE-4760-454C-B5D6-10755E8961C6}" destId="{D324A83C-DA89-449C-93C8-8E6EFDA68AB1}" srcOrd="3" destOrd="0" presId="urn:microsoft.com/office/officeart/2018/5/layout/CenteredIconLabelDescriptionList"/>
    <dgm:cxn modelId="{B1D6869F-5116-4CD1-8115-93F1D8B33C1E}" type="presParOf" srcId="{3F6208BE-4760-454C-B5D6-10755E8961C6}" destId="{3716261D-28FC-45CD-A3AF-A3C7BD5CA4A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329D1A-817E-47F6-8791-BB20F1B9195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F10AA46-D531-4705-8BAC-8763C1EA1323}">
      <dgm:prSet/>
      <dgm:spPr/>
      <dgm:t>
        <a:bodyPr/>
        <a:lstStyle/>
        <a:p>
          <a:r>
            <a:rPr lang="pl-PL"/>
            <a:t>Synthesizers</a:t>
          </a:r>
          <a:endParaRPr lang="en-US"/>
        </a:p>
      </dgm:t>
    </dgm:pt>
    <dgm:pt modelId="{FE78883B-430C-4CC1-9C95-36EA9FA40016}" type="parTrans" cxnId="{3CDCA2BE-A422-4E78-8CF9-928871DDB97F}">
      <dgm:prSet/>
      <dgm:spPr/>
      <dgm:t>
        <a:bodyPr/>
        <a:lstStyle/>
        <a:p>
          <a:endParaRPr lang="en-US"/>
        </a:p>
      </dgm:t>
    </dgm:pt>
    <dgm:pt modelId="{9B5A8A1B-193C-4831-9219-5FCC80A3CB8B}" type="sibTrans" cxnId="{3CDCA2BE-A422-4E78-8CF9-928871DDB97F}">
      <dgm:prSet/>
      <dgm:spPr/>
      <dgm:t>
        <a:bodyPr/>
        <a:lstStyle/>
        <a:p>
          <a:endParaRPr lang="en-US"/>
        </a:p>
      </dgm:t>
    </dgm:pt>
    <dgm:pt modelId="{B0F14D94-1766-4DBC-8865-BD85C4FF114B}">
      <dgm:prSet/>
      <dgm:spPr/>
      <dgm:t>
        <a:bodyPr/>
        <a:lstStyle/>
        <a:p>
          <a:r>
            <a:rPr lang="pl-PL" dirty="0" err="1"/>
            <a:t>Electric</a:t>
          </a:r>
          <a:r>
            <a:rPr lang="pl-PL" dirty="0"/>
            <a:t> </a:t>
          </a:r>
          <a:r>
            <a:rPr lang="pl-PL" dirty="0" err="1"/>
            <a:t>instruments</a:t>
          </a:r>
          <a:endParaRPr lang="en-US" dirty="0"/>
        </a:p>
      </dgm:t>
    </dgm:pt>
    <dgm:pt modelId="{A1CD08F5-A781-4884-AFD9-C319C1DFC15E}" type="parTrans" cxnId="{00CC71E5-0F18-4331-8DD5-52B79568C80C}">
      <dgm:prSet/>
      <dgm:spPr/>
      <dgm:t>
        <a:bodyPr/>
        <a:lstStyle/>
        <a:p>
          <a:endParaRPr lang="en-US"/>
        </a:p>
      </dgm:t>
    </dgm:pt>
    <dgm:pt modelId="{452396CE-C1D6-4942-8700-049250BF1EFC}" type="sibTrans" cxnId="{00CC71E5-0F18-4331-8DD5-52B79568C80C}">
      <dgm:prSet/>
      <dgm:spPr/>
      <dgm:t>
        <a:bodyPr/>
        <a:lstStyle/>
        <a:p>
          <a:endParaRPr lang="en-US"/>
        </a:p>
      </dgm:t>
    </dgm:pt>
    <dgm:pt modelId="{BDFCF4C5-DBE4-4804-905F-3B3E51245B32}">
      <dgm:prSet/>
      <dgm:spPr/>
      <dgm:t>
        <a:bodyPr/>
        <a:lstStyle/>
        <a:p>
          <a:r>
            <a:rPr lang="pl-PL" dirty="0" err="1"/>
            <a:t>Samplers</a:t>
          </a:r>
          <a:endParaRPr lang="en-US" dirty="0"/>
        </a:p>
      </dgm:t>
    </dgm:pt>
    <dgm:pt modelId="{C2CD15F8-F1BC-4DF2-903F-9D84FB87AEDA}" type="parTrans" cxnId="{F76312AA-3C83-4E0F-A92B-0BF99C251D44}">
      <dgm:prSet/>
      <dgm:spPr/>
      <dgm:t>
        <a:bodyPr/>
        <a:lstStyle/>
        <a:p>
          <a:endParaRPr lang="en-US"/>
        </a:p>
      </dgm:t>
    </dgm:pt>
    <dgm:pt modelId="{D0944343-BDA4-49A9-9C16-6F3144817496}" type="sibTrans" cxnId="{F76312AA-3C83-4E0F-A92B-0BF99C251D44}">
      <dgm:prSet/>
      <dgm:spPr/>
      <dgm:t>
        <a:bodyPr/>
        <a:lstStyle/>
        <a:p>
          <a:endParaRPr lang="en-US"/>
        </a:p>
      </dgm:t>
    </dgm:pt>
    <dgm:pt modelId="{19491FEA-1518-4C09-8E50-8EFB1014A580}">
      <dgm:prSet/>
      <dgm:spPr/>
      <dgm:t>
        <a:bodyPr/>
        <a:lstStyle/>
        <a:p>
          <a:r>
            <a:rPr lang="pl-PL" dirty="0"/>
            <a:t>DJ </a:t>
          </a:r>
          <a:r>
            <a:rPr lang="pl-PL" dirty="0" err="1"/>
            <a:t>consoles</a:t>
          </a:r>
          <a:endParaRPr lang="en-US" dirty="0"/>
        </a:p>
      </dgm:t>
    </dgm:pt>
    <dgm:pt modelId="{DFF70EAA-4AA8-4DAE-8B0F-D1FBEB81649A}" type="parTrans" cxnId="{C72B5E4F-D655-46B2-B9BD-36091D591D25}">
      <dgm:prSet/>
      <dgm:spPr/>
      <dgm:t>
        <a:bodyPr/>
        <a:lstStyle/>
        <a:p>
          <a:endParaRPr lang="en-US"/>
        </a:p>
      </dgm:t>
    </dgm:pt>
    <dgm:pt modelId="{F64ED80F-9E59-4CC5-8124-B58BDF3074F3}" type="sibTrans" cxnId="{C72B5E4F-D655-46B2-B9BD-36091D591D25}">
      <dgm:prSet/>
      <dgm:spPr/>
      <dgm:t>
        <a:bodyPr/>
        <a:lstStyle/>
        <a:p>
          <a:endParaRPr lang="en-US"/>
        </a:p>
      </dgm:t>
    </dgm:pt>
    <dgm:pt modelId="{802D9F41-85BC-416E-B46C-9D5B6A014200}" type="pres">
      <dgm:prSet presAssocID="{BF329D1A-817E-47F6-8791-BB20F1B91952}" presName="linear" presStyleCnt="0">
        <dgm:presLayoutVars>
          <dgm:animLvl val="lvl"/>
          <dgm:resizeHandles val="exact"/>
        </dgm:presLayoutVars>
      </dgm:prSet>
      <dgm:spPr/>
    </dgm:pt>
    <dgm:pt modelId="{8C6DF4E0-989D-4F61-B9B6-AA84DFAED152}" type="pres">
      <dgm:prSet presAssocID="{AF10AA46-D531-4705-8BAC-8763C1EA132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DB918BD-6B9E-4183-BCC1-9A3A83311016}" type="pres">
      <dgm:prSet presAssocID="{9B5A8A1B-193C-4831-9219-5FCC80A3CB8B}" presName="spacer" presStyleCnt="0"/>
      <dgm:spPr/>
    </dgm:pt>
    <dgm:pt modelId="{E571CFF5-C839-4AA7-82B8-A9C8FCD41427}" type="pres">
      <dgm:prSet presAssocID="{B0F14D94-1766-4DBC-8865-BD85C4FF114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F24583-282B-4C9A-96C6-CA4D12D95BB9}" type="pres">
      <dgm:prSet presAssocID="{452396CE-C1D6-4942-8700-049250BF1EFC}" presName="spacer" presStyleCnt="0"/>
      <dgm:spPr/>
    </dgm:pt>
    <dgm:pt modelId="{8BAD36A4-0E19-47BD-84C7-983D2192104D}" type="pres">
      <dgm:prSet presAssocID="{BDFCF4C5-DBE4-4804-905F-3B3E51245B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5CD9FD9-75DF-4BF3-BE4C-A8906D6A0D7F}" type="pres">
      <dgm:prSet presAssocID="{D0944343-BDA4-49A9-9C16-6F3144817496}" presName="spacer" presStyleCnt="0"/>
      <dgm:spPr/>
    </dgm:pt>
    <dgm:pt modelId="{01489C94-F467-461A-B570-F154C1ED1C78}" type="pres">
      <dgm:prSet presAssocID="{19491FEA-1518-4C09-8E50-8EFB1014A58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4F7500A-7DF8-4BC4-A7FA-2B5171CF7471}" type="presOf" srcId="{BF329D1A-817E-47F6-8791-BB20F1B91952}" destId="{802D9F41-85BC-416E-B46C-9D5B6A014200}" srcOrd="0" destOrd="0" presId="urn:microsoft.com/office/officeart/2005/8/layout/vList2"/>
    <dgm:cxn modelId="{7EEF222E-2F0F-4934-B6D3-609EC6B0D72A}" type="presOf" srcId="{B0F14D94-1766-4DBC-8865-BD85C4FF114B}" destId="{E571CFF5-C839-4AA7-82B8-A9C8FCD41427}" srcOrd="0" destOrd="0" presId="urn:microsoft.com/office/officeart/2005/8/layout/vList2"/>
    <dgm:cxn modelId="{C72B5E4F-D655-46B2-B9BD-36091D591D25}" srcId="{BF329D1A-817E-47F6-8791-BB20F1B91952}" destId="{19491FEA-1518-4C09-8E50-8EFB1014A580}" srcOrd="3" destOrd="0" parTransId="{DFF70EAA-4AA8-4DAE-8B0F-D1FBEB81649A}" sibTransId="{F64ED80F-9E59-4CC5-8124-B58BDF3074F3}"/>
    <dgm:cxn modelId="{EDF2617F-B4A0-46CB-8946-450EDF677327}" type="presOf" srcId="{19491FEA-1518-4C09-8E50-8EFB1014A580}" destId="{01489C94-F467-461A-B570-F154C1ED1C78}" srcOrd="0" destOrd="0" presId="urn:microsoft.com/office/officeart/2005/8/layout/vList2"/>
    <dgm:cxn modelId="{AC2D3080-C4A2-4C94-9B10-1CAA12309A7C}" type="presOf" srcId="{BDFCF4C5-DBE4-4804-905F-3B3E51245B32}" destId="{8BAD36A4-0E19-47BD-84C7-983D2192104D}" srcOrd="0" destOrd="0" presId="urn:microsoft.com/office/officeart/2005/8/layout/vList2"/>
    <dgm:cxn modelId="{F2C9DA98-5ADA-47F5-835B-85491EDB0993}" type="presOf" srcId="{AF10AA46-D531-4705-8BAC-8763C1EA1323}" destId="{8C6DF4E0-989D-4F61-B9B6-AA84DFAED152}" srcOrd="0" destOrd="0" presId="urn:microsoft.com/office/officeart/2005/8/layout/vList2"/>
    <dgm:cxn modelId="{F76312AA-3C83-4E0F-A92B-0BF99C251D44}" srcId="{BF329D1A-817E-47F6-8791-BB20F1B91952}" destId="{BDFCF4C5-DBE4-4804-905F-3B3E51245B32}" srcOrd="2" destOrd="0" parTransId="{C2CD15F8-F1BC-4DF2-903F-9D84FB87AEDA}" sibTransId="{D0944343-BDA4-49A9-9C16-6F3144817496}"/>
    <dgm:cxn modelId="{3CDCA2BE-A422-4E78-8CF9-928871DDB97F}" srcId="{BF329D1A-817E-47F6-8791-BB20F1B91952}" destId="{AF10AA46-D531-4705-8BAC-8763C1EA1323}" srcOrd="0" destOrd="0" parTransId="{FE78883B-430C-4CC1-9C95-36EA9FA40016}" sibTransId="{9B5A8A1B-193C-4831-9219-5FCC80A3CB8B}"/>
    <dgm:cxn modelId="{00CC71E5-0F18-4331-8DD5-52B79568C80C}" srcId="{BF329D1A-817E-47F6-8791-BB20F1B91952}" destId="{B0F14D94-1766-4DBC-8865-BD85C4FF114B}" srcOrd="1" destOrd="0" parTransId="{A1CD08F5-A781-4884-AFD9-C319C1DFC15E}" sibTransId="{452396CE-C1D6-4942-8700-049250BF1EFC}"/>
    <dgm:cxn modelId="{D18970AE-45B6-4EE6-9AB2-DE41A076C8F2}" type="presParOf" srcId="{802D9F41-85BC-416E-B46C-9D5B6A014200}" destId="{8C6DF4E0-989D-4F61-B9B6-AA84DFAED152}" srcOrd="0" destOrd="0" presId="urn:microsoft.com/office/officeart/2005/8/layout/vList2"/>
    <dgm:cxn modelId="{7F833651-A386-4764-BFBF-38F3527B6D16}" type="presParOf" srcId="{802D9F41-85BC-416E-B46C-9D5B6A014200}" destId="{2DB918BD-6B9E-4183-BCC1-9A3A83311016}" srcOrd="1" destOrd="0" presId="urn:microsoft.com/office/officeart/2005/8/layout/vList2"/>
    <dgm:cxn modelId="{50D0848B-BC6D-4C78-BD79-939970B8AEB2}" type="presParOf" srcId="{802D9F41-85BC-416E-B46C-9D5B6A014200}" destId="{E571CFF5-C839-4AA7-82B8-A9C8FCD41427}" srcOrd="2" destOrd="0" presId="urn:microsoft.com/office/officeart/2005/8/layout/vList2"/>
    <dgm:cxn modelId="{E5499C13-B7A5-48E8-91E0-FD9B4FD0965F}" type="presParOf" srcId="{802D9F41-85BC-416E-B46C-9D5B6A014200}" destId="{89F24583-282B-4C9A-96C6-CA4D12D95BB9}" srcOrd="3" destOrd="0" presId="urn:microsoft.com/office/officeart/2005/8/layout/vList2"/>
    <dgm:cxn modelId="{59929EBA-C97F-4689-86B1-998D546F0D69}" type="presParOf" srcId="{802D9F41-85BC-416E-B46C-9D5B6A014200}" destId="{8BAD36A4-0E19-47BD-84C7-983D2192104D}" srcOrd="4" destOrd="0" presId="urn:microsoft.com/office/officeart/2005/8/layout/vList2"/>
    <dgm:cxn modelId="{71700CE6-EFCD-4A74-98EE-5D78A76C770C}" type="presParOf" srcId="{802D9F41-85BC-416E-B46C-9D5B6A014200}" destId="{55CD9FD9-75DF-4BF3-BE4C-A8906D6A0D7F}" srcOrd="5" destOrd="0" presId="urn:microsoft.com/office/officeart/2005/8/layout/vList2"/>
    <dgm:cxn modelId="{BDACFEFD-DBDD-433C-B0AD-435DABE7DECE}" type="presParOf" srcId="{802D9F41-85BC-416E-B46C-9D5B6A014200}" destId="{01489C94-F467-461A-B570-F154C1ED1C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EF0252-3CCD-4EE2-A7D0-38E6E2BB6C8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9CD9CA-61C8-4683-9E37-E41DA1FA1A57}">
      <dgm:prSet/>
      <dgm:spPr/>
      <dgm:t>
        <a:bodyPr/>
        <a:lstStyle/>
        <a:p>
          <a:r>
            <a:rPr lang="pl-PL"/>
            <a:t>Project Magenta</a:t>
          </a:r>
          <a:endParaRPr lang="en-US"/>
        </a:p>
      </dgm:t>
    </dgm:pt>
    <dgm:pt modelId="{1F7721F5-0EE3-46D9-9898-7507D7719802}" type="parTrans" cxnId="{43E8CEC7-D982-40C1-A41A-C435C346E071}">
      <dgm:prSet/>
      <dgm:spPr/>
      <dgm:t>
        <a:bodyPr/>
        <a:lstStyle/>
        <a:p>
          <a:endParaRPr lang="en-US"/>
        </a:p>
      </dgm:t>
    </dgm:pt>
    <dgm:pt modelId="{E9EE49EA-76E4-4EBF-A22C-A0700C99347F}" type="sibTrans" cxnId="{43E8CEC7-D982-40C1-A41A-C435C346E071}">
      <dgm:prSet/>
      <dgm:spPr/>
      <dgm:t>
        <a:bodyPr/>
        <a:lstStyle/>
        <a:p>
          <a:endParaRPr lang="en-US"/>
        </a:p>
      </dgm:t>
    </dgm:pt>
    <dgm:pt modelId="{ADC94585-BD2B-4899-A577-AC10200EB5E1}">
      <dgm:prSet/>
      <dgm:spPr/>
      <dgm:t>
        <a:bodyPr/>
        <a:lstStyle/>
        <a:p>
          <a:r>
            <a:rPr lang="pl-PL"/>
            <a:t>Google NSynth Super</a:t>
          </a:r>
          <a:endParaRPr lang="en-US"/>
        </a:p>
      </dgm:t>
    </dgm:pt>
    <dgm:pt modelId="{E2C494BA-D5C5-4192-A361-A17E93370E1D}" type="parTrans" cxnId="{3422444E-7D20-42D9-9551-38656BC30DE2}">
      <dgm:prSet/>
      <dgm:spPr/>
      <dgm:t>
        <a:bodyPr/>
        <a:lstStyle/>
        <a:p>
          <a:endParaRPr lang="en-US"/>
        </a:p>
      </dgm:t>
    </dgm:pt>
    <dgm:pt modelId="{03D20AB2-2F5F-4737-9864-F1F166850B11}" type="sibTrans" cxnId="{3422444E-7D20-42D9-9551-38656BC30DE2}">
      <dgm:prSet/>
      <dgm:spPr/>
      <dgm:t>
        <a:bodyPr/>
        <a:lstStyle/>
        <a:p>
          <a:endParaRPr lang="en-US"/>
        </a:p>
      </dgm:t>
    </dgm:pt>
    <dgm:pt modelId="{861FD7BE-9A57-4252-AFA0-6AA1A40A782D}">
      <dgm:prSet/>
      <dgm:spPr/>
      <dgm:t>
        <a:bodyPr/>
        <a:lstStyle/>
        <a:p>
          <a:r>
            <a:rPr lang="pl-PL"/>
            <a:t>Amper AI</a:t>
          </a:r>
          <a:endParaRPr lang="en-US"/>
        </a:p>
      </dgm:t>
    </dgm:pt>
    <dgm:pt modelId="{79FA76C6-9FD2-4CED-99D9-0EB84E8CF48E}" type="parTrans" cxnId="{8163592C-A2A1-44A7-A1E7-E1F4721B2876}">
      <dgm:prSet/>
      <dgm:spPr/>
      <dgm:t>
        <a:bodyPr/>
        <a:lstStyle/>
        <a:p>
          <a:endParaRPr lang="en-US"/>
        </a:p>
      </dgm:t>
    </dgm:pt>
    <dgm:pt modelId="{64F20F2C-3F58-4FAD-8F8B-2B90F0B42B74}" type="sibTrans" cxnId="{8163592C-A2A1-44A7-A1E7-E1F4721B2876}">
      <dgm:prSet/>
      <dgm:spPr/>
      <dgm:t>
        <a:bodyPr/>
        <a:lstStyle/>
        <a:p>
          <a:endParaRPr lang="en-US"/>
        </a:p>
      </dgm:t>
    </dgm:pt>
    <dgm:pt modelId="{6E4F0706-8F15-4A32-A13B-382022C20B6C}">
      <dgm:prSet/>
      <dgm:spPr/>
      <dgm:t>
        <a:bodyPr/>
        <a:lstStyle/>
        <a:p>
          <a:r>
            <a:rPr lang="pl-PL"/>
            <a:t>AIVA</a:t>
          </a:r>
          <a:endParaRPr lang="en-US"/>
        </a:p>
      </dgm:t>
    </dgm:pt>
    <dgm:pt modelId="{C1F0D145-7B89-4F6D-A412-E4156BF13069}" type="parTrans" cxnId="{53E720D9-0DFC-4963-992E-94E427AE20F1}">
      <dgm:prSet/>
      <dgm:spPr/>
      <dgm:t>
        <a:bodyPr/>
        <a:lstStyle/>
        <a:p>
          <a:endParaRPr lang="en-US"/>
        </a:p>
      </dgm:t>
    </dgm:pt>
    <dgm:pt modelId="{36067064-723D-41D0-B558-E8124A0D1559}" type="sibTrans" cxnId="{53E720D9-0DFC-4963-992E-94E427AE20F1}">
      <dgm:prSet/>
      <dgm:spPr/>
      <dgm:t>
        <a:bodyPr/>
        <a:lstStyle/>
        <a:p>
          <a:endParaRPr lang="en-US"/>
        </a:p>
      </dgm:t>
    </dgm:pt>
    <dgm:pt modelId="{364FFE82-4327-43FC-A737-F5064DB22F36}" type="pres">
      <dgm:prSet presAssocID="{69EF0252-3CCD-4EE2-A7D0-38E6E2BB6C85}" presName="linear" presStyleCnt="0">
        <dgm:presLayoutVars>
          <dgm:animLvl val="lvl"/>
          <dgm:resizeHandles val="exact"/>
        </dgm:presLayoutVars>
      </dgm:prSet>
      <dgm:spPr/>
    </dgm:pt>
    <dgm:pt modelId="{E70714A3-085D-4370-8CE1-A187A44F9A30}" type="pres">
      <dgm:prSet presAssocID="{109CD9CA-61C8-4683-9E37-E41DA1FA1A5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8242D7-65E4-4F7B-AD0E-16297880F09F}" type="pres">
      <dgm:prSet presAssocID="{E9EE49EA-76E4-4EBF-A22C-A0700C99347F}" presName="spacer" presStyleCnt="0"/>
      <dgm:spPr/>
    </dgm:pt>
    <dgm:pt modelId="{49D32DF6-5C00-4BDD-8B27-79876264F90B}" type="pres">
      <dgm:prSet presAssocID="{ADC94585-BD2B-4899-A577-AC10200EB5E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7A949BB-29BD-4795-9869-DE12F589A6F5}" type="pres">
      <dgm:prSet presAssocID="{03D20AB2-2F5F-4737-9864-F1F166850B11}" presName="spacer" presStyleCnt="0"/>
      <dgm:spPr/>
    </dgm:pt>
    <dgm:pt modelId="{782E5781-4D0D-4C55-95EE-CF85092BEE0E}" type="pres">
      <dgm:prSet presAssocID="{861FD7BE-9A57-4252-AFA0-6AA1A40A782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DA51B7C-C37D-422F-B59C-BBDE5C215C11}" type="pres">
      <dgm:prSet presAssocID="{64F20F2C-3F58-4FAD-8F8B-2B90F0B42B74}" presName="spacer" presStyleCnt="0"/>
      <dgm:spPr/>
    </dgm:pt>
    <dgm:pt modelId="{132A9730-4A23-480E-B8E6-7551D45AAABD}" type="pres">
      <dgm:prSet presAssocID="{6E4F0706-8F15-4A32-A13B-382022C20B6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26EDE15-5890-4F7F-ABBA-28A4F4D43C52}" type="presOf" srcId="{109CD9CA-61C8-4683-9E37-E41DA1FA1A57}" destId="{E70714A3-085D-4370-8CE1-A187A44F9A30}" srcOrd="0" destOrd="0" presId="urn:microsoft.com/office/officeart/2005/8/layout/vList2"/>
    <dgm:cxn modelId="{8163592C-A2A1-44A7-A1E7-E1F4721B2876}" srcId="{69EF0252-3CCD-4EE2-A7D0-38E6E2BB6C85}" destId="{861FD7BE-9A57-4252-AFA0-6AA1A40A782D}" srcOrd="2" destOrd="0" parTransId="{79FA76C6-9FD2-4CED-99D9-0EB84E8CF48E}" sibTransId="{64F20F2C-3F58-4FAD-8F8B-2B90F0B42B74}"/>
    <dgm:cxn modelId="{DAFB625B-2E3F-43AE-B2B4-79920FE9DC7B}" type="presOf" srcId="{6E4F0706-8F15-4A32-A13B-382022C20B6C}" destId="{132A9730-4A23-480E-B8E6-7551D45AAABD}" srcOrd="0" destOrd="0" presId="urn:microsoft.com/office/officeart/2005/8/layout/vList2"/>
    <dgm:cxn modelId="{FABD6648-810C-4C09-A007-2CCB56441DFC}" type="presOf" srcId="{69EF0252-3CCD-4EE2-A7D0-38E6E2BB6C85}" destId="{364FFE82-4327-43FC-A737-F5064DB22F36}" srcOrd="0" destOrd="0" presId="urn:microsoft.com/office/officeart/2005/8/layout/vList2"/>
    <dgm:cxn modelId="{3422444E-7D20-42D9-9551-38656BC30DE2}" srcId="{69EF0252-3CCD-4EE2-A7D0-38E6E2BB6C85}" destId="{ADC94585-BD2B-4899-A577-AC10200EB5E1}" srcOrd="1" destOrd="0" parTransId="{E2C494BA-D5C5-4192-A361-A17E93370E1D}" sibTransId="{03D20AB2-2F5F-4737-9864-F1F166850B11}"/>
    <dgm:cxn modelId="{B6E72385-47E5-46BD-80F2-322E16152206}" type="presOf" srcId="{861FD7BE-9A57-4252-AFA0-6AA1A40A782D}" destId="{782E5781-4D0D-4C55-95EE-CF85092BEE0E}" srcOrd="0" destOrd="0" presId="urn:microsoft.com/office/officeart/2005/8/layout/vList2"/>
    <dgm:cxn modelId="{B3E2B59C-C562-4BF2-BBD1-9E4A8EA374FB}" type="presOf" srcId="{ADC94585-BD2B-4899-A577-AC10200EB5E1}" destId="{49D32DF6-5C00-4BDD-8B27-79876264F90B}" srcOrd="0" destOrd="0" presId="urn:microsoft.com/office/officeart/2005/8/layout/vList2"/>
    <dgm:cxn modelId="{43E8CEC7-D982-40C1-A41A-C435C346E071}" srcId="{69EF0252-3CCD-4EE2-A7D0-38E6E2BB6C85}" destId="{109CD9CA-61C8-4683-9E37-E41DA1FA1A57}" srcOrd="0" destOrd="0" parTransId="{1F7721F5-0EE3-46D9-9898-7507D7719802}" sibTransId="{E9EE49EA-76E4-4EBF-A22C-A0700C99347F}"/>
    <dgm:cxn modelId="{53E720D9-0DFC-4963-992E-94E427AE20F1}" srcId="{69EF0252-3CCD-4EE2-A7D0-38E6E2BB6C85}" destId="{6E4F0706-8F15-4A32-A13B-382022C20B6C}" srcOrd="3" destOrd="0" parTransId="{C1F0D145-7B89-4F6D-A412-E4156BF13069}" sibTransId="{36067064-723D-41D0-B558-E8124A0D1559}"/>
    <dgm:cxn modelId="{CC8FD49B-1701-4CFB-98F0-589D892E319B}" type="presParOf" srcId="{364FFE82-4327-43FC-A737-F5064DB22F36}" destId="{E70714A3-085D-4370-8CE1-A187A44F9A30}" srcOrd="0" destOrd="0" presId="urn:microsoft.com/office/officeart/2005/8/layout/vList2"/>
    <dgm:cxn modelId="{CCF931D0-EE28-4DFB-8B1A-F5C5BB5DBFD3}" type="presParOf" srcId="{364FFE82-4327-43FC-A737-F5064DB22F36}" destId="{208242D7-65E4-4F7B-AD0E-16297880F09F}" srcOrd="1" destOrd="0" presId="urn:microsoft.com/office/officeart/2005/8/layout/vList2"/>
    <dgm:cxn modelId="{BC1F1003-8013-4A8F-9B78-22C333797418}" type="presParOf" srcId="{364FFE82-4327-43FC-A737-F5064DB22F36}" destId="{49D32DF6-5C00-4BDD-8B27-79876264F90B}" srcOrd="2" destOrd="0" presId="urn:microsoft.com/office/officeart/2005/8/layout/vList2"/>
    <dgm:cxn modelId="{5EE193BF-97DC-4238-9A43-AED0D9D98261}" type="presParOf" srcId="{364FFE82-4327-43FC-A737-F5064DB22F36}" destId="{B7A949BB-29BD-4795-9869-DE12F589A6F5}" srcOrd="3" destOrd="0" presId="urn:microsoft.com/office/officeart/2005/8/layout/vList2"/>
    <dgm:cxn modelId="{A310B873-B8E3-4F63-B321-BA7B47D12FD6}" type="presParOf" srcId="{364FFE82-4327-43FC-A737-F5064DB22F36}" destId="{782E5781-4D0D-4C55-95EE-CF85092BEE0E}" srcOrd="4" destOrd="0" presId="urn:microsoft.com/office/officeart/2005/8/layout/vList2"/>
    <dgm:cxn modelId="{6191EFB2-1D33-4B15-B520-E2361C75D627}" type="presParOf" srcId="{364FFE82-4327-43FC-A737-F5064DB22F36}" destId="{4DA51B7C-C37D-422F-B59C-BBDE5C215C11}" srcOrd="5" destOrd="0" presId="urn:microsoft.com/office/officeart/2005/8/layout/vList2"/>
    <dgm:cxn modelId="{25B7C0B3-113C-486A-BB7D-3A94175AA9E1}" type="presParOf" srcId="{364FFE82-4327-43FC-A737-F5064DB22F36}" destId="{132A9730-4A23-480E-B8E6-7551D45AAAB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98C49A-35A0-4F96-8A36-3086DD4CD5F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92311E-1FDE-4391-8A71-ACA8357A13FD}">
      <dgm:prSet/>
      <dgm:spPr/>
      <dgm:t>
        <a:bodyPr/>
        <a:lstStyle/>
        <a:p>
          <a:r>
            <a:rPr lang="pl-PL"/>
            <a:t>Brief history</a:t>
          </a:r>
          <a:endParaRPr lang="en-US"/>
        </a:p>
      </dgm:t>
    </dgm:pt>
    <dgm:pt modelId="{E2F3CC31-7831-41D1-9039-BC49E7E9D4EA}" type="parTrans" cxnId="{BF11E507-0CE4-45E1-AACE-1FCF59F31857}">
      <dgm:prSet/>
      <dgm:spPr/>
      <dgm:t>
        <a:bodyPr/>
        <a:lstStyle/>
        <a:p>
          <a:endParaRPr lang="en-US"/>
        </a:p>
      </dgm:t>
    </dgm:pt>
    <dgm:pt modelId="{58C08715-754E-4E8B-92CC-CAC3F2880725}" type="sibTrans" cxnId="{BF11E507-0CE4-45E1-AACE-1FCF59F31857}">
      <dgm:prSet/>
      <dgm:spPr/>
      <dgm:t>
        <a:bodyPr/>
        <a:lstStyle/>
        <a:p>
          <a:endParaRPr lang="en-US"/>
        </a:p>
      </dgm:t>
    </dgm:pt>
    <dgm:pt modelId="{D53F4E3C-F60C-4C8B-A71B-C5DCDBAA48CA}">
      <dgm:prSet/>
      <dgm:spPr/>
      <dgm:t>
        <a:bodyPr/>
        <a:lstStyle/>
        <a:p>
          <a:r>
            <a:rPr lang="pl-PL"/>
            <a:t>Collaborative Filtering</a:t>
          </a:r>
          <a:endParaRPr lang="en-US"/>
        </a:p>
      </dgm:t>
    </dgm:pt>
    <dgm:pt modelId="{808736AD-1A4B-4807-A471-186F4CB311D5}" type="parTrans" cxnId="{761DD079-03B8-4999-8AF0-0EA1E2C785F2}">
      <dgm:prSet/>
      <dgm:spPr/>
      <dgm:t>
        <a:bodyPr/>
        <a:lstStyle/>
        <a:p>
          <a:endParaRPr lang="en-US"/>
        </a:p>
      </dgm:t>
    </dgm:pt>
    <dgm:pt modelId="{FA189A8A-6F64-4E20-AC26-0B6EC3857795}" type="sibTrans" cxnId="{761DD079-03B8-4999-8AF0-0EA1E2C785F2}">
      <dgm:prSet/>
      <dgm:spPr/>
      <dgm:t>
        <a:bodyPr/>
        <a:lstStyle/>
        <a:p>
          <a:endParaRPr lang="en-US"/>
        </a:p>
      </dgm:t>
    </dgm:pt>
    <dgm:pt modelId="{D7FD7347-C983-469C-A16C-E4F64C85BB34}">
      <dgm:prSet/>
      <dgm:spPr/>
      <dgm:t>
        <a:bodyPr/>
        <a:lstStyle/>
        <a:p>
          <a:r>
            <a:rPr lang="pl-PL"/>
            <a:t>Natural Language Processing</a:t>
          </a:r>
          <a:endParaRPr lang="en-US"/>
        </a:p>
      </dgm:t>
    </dgm:pt>
    <dgm:pt modelId="{3F042BF5-7D94-44B9-A29F-1A59695D847C}" type="parTrans" cxnId="{DC285A1B-7B94-4B6F-91CF-472D047D97CB}">
      <dgm:prSet/>
      <dgm:spPr/>
      <dgm:t>
        <a:bodyPr/>
        <a:lstStyle/>
        <a:p>
          <a:endParaRPr lang="en-US"/>
        </a:p>
      </dgm:t>
    </dgm:pt>
    <dgm:pt modelId="{F576319E-9DB3-45BB-A296-E156562568AA}" type="sibTrans" cxnId="{DC285A1B-7B94-4B6F-91CF-472D047D97CB}">
      <dgm:prSet/>
      <dgm:spPr/>
      <dgm:t>
        <a:bodyPr/>
        <a:lstStyle/>
        <a:p>
          <a:endParaRPr lang="en-US"/>
        </a:p>
      </dgm:t>
    </dgm:pt>
    <dgm:pt modelId="{F3E7A49E-A91A-417A-9815-0D6F3D4A64B8}">
      <dgm:prSet/>
      <dgm:spPr/>
      <dgm:t>
        <a:bodyPr/>
        <a:lstStyle/>
        <a:p>
          <a:r>
            <a:rPr lang="pl-PL"/>
            <a:t>Audio models</a:t>
          </a:r>
          <a:endParaRPr lang="en-US"/>
        </a:p>
      </dgm:t>
    </dgm:pt>
    <dgm:pt modelId="{2C692297-0C8F-4ABC-AB3E-98503D4B227E}" type="parTrans" cxnId="{5499A41B-DEAA-43CC-B2A3-0B78CE77E8DB}">
      <dgm:prSet/>
      <dgm:spPr/>
      <dgm:t>
        <a:bodyPr/>
        <a:lstStyle/>
        <a:p>
          <a:endParaRPr lang="en-US"/>
        </a:p>
      </dgm:t>
    </dgm:pt>
    <dgm:pt modelId="{0F035BBF-1B97-4C00-9F25-87182A67906A}" type="sibTrans" cxnId="{5499A41B-DEAA-43CC-B2A3-0B78CE77E8DB}">
      <dgm:prSet/>
      <dgm:spPr/>
      <dgm:t>
        <a:bodyPr/>
        <a:lstStyle/>
        <a:p>
          <a:endParaRPr lang="en-US"/>
        </a:p>
      </dgm:t>
    </dgm:pt>
    <dgm:pt modelId="{2376B19E-38FD-4CDB-92D6-BA09DF78BA8B}" type="pres">
      <dgm:prSet presAssocID="{9098C49A-35A0-4F96-8A36-3086DD4CD5F6}" presName="root" presStyleCnt="0">
        <dgm:presLayoutVars>
          <dgm:dir/>
          <dgm:resizeHandles val="exact"/>
        </dgm:presLayoutVars>
      </dgm:prSet>
      <dgm:spPr/>
    </dgm:pt>
    <dgm:pt modelId="{FED3987A-2A0A-49CF-8CD6-9962AB49A90A}" type="pres">
      <dgm:prSet presAssocID="{9B92311E-1FDE-4391-8A71-ACA8357A13FD}" presName="compNode" presStyleCnt="0"/>
      <dgm:spPr/>
    </dgm:pt>
    <dgm:pt modelId="{1C0C4B82-5D62-4081-9827-B7AFAB4D3803}" type="pres">
      <dgm:prSet presAssocID="{9B92311E-1FDE-4391-8A71-ACA8357A13FD}" presName="bgRect" presStyleLbl="bgShp" presStyleIdx="0" presStyleCnt="4"/>
      <dgm:spPr/>
    </dgm:pt>
    <dgm:pt modelId="{E684BEBC-AF8A-483A-9A4D-D67E9F79B392}" type="pres">
      <dgm:prSet presAssocID="{9B92311E-1FDE-4391-8A71-ACA8357A13F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F4014570-C07C-40CA-AD7F-ED008920BB74}" type="pres">
      <dgm:prSet presAssocID="{9B92311E-1FDE-4391-8A71-ACA8357A13FD}" presName="spaceRect" presStyleCnt="0"/>
      <dgm:spPr/>
    </dgm:pt>
    <dgm:pt modelId="{567029FA-5207-404A-84A0-573D045A9D1D}" type="pres">
      <dgm:prSet presAssocID="{9B92311E-1FDE-4391-8A71-ACA8357A13FD}" presName="parTx" presStyleLbl="revTx" presStyleIdx="0" presStyleCnt="4">
        <dgm:presLayoutVars>
          <dgm:chMax val="0"/>
          <dgm:chPref val="0"/>
        </dgm:presLayoutVars>
      </dgm:prSet>
      <dgm:spPr/>
    </dgm:pt>
    <dgm:pt modelId="{0C35E177-AE57-478E-A645-0B72496C1B55}" type="pres">
      <dgm:prSet presAssocID="{58C08715-754E-4E8B-92CC-CAC3F2880725}" presName="sibTrans" presStyleCnt="0"/>
      <dgm:spPr/>
    </dgm:pt>
    <dgm:pt modelId="{F1FC747E-32E4-484D-A5A9-CE528D985D30}" type="pres">
      <dgm:prSet presAssocID="{D53F4E3C-F60C-4C8B-A71B-C5DCDBAA48CA}" presName="compNode" presStyleCnt="0"/>
      <dgm:spPr/>
    </dgm:pt>
    <dgm:pt modelId="{97B85C6E-ED52-46E6-917D-CE4A75D04422}" type="pres">
      <dgm:prSet presAssocID="{D53F4E3C-F60C-4C8B-A71B-C5DCDBAA48CA}" presName="bgRect" presStyleLbl="bgShp" presStyleIdx="1" presStyleCnt="4"/>
      <dgm:spPr/>
    </dgm:pt>
    <dgm:pt modelId="{1DBAE411-85EE-4E46-A1B4-19A0E609FE1E}" type="pres">
      <dgm:prSet presAssocID="{D53F4E3C-F60C-4C8B-A71B-C5DCDBAA48C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8DDB136-3D82-4B11-97C6-55E1081E4E4E}" type="pres">
      <dgm:prSet presAssocID="{D53F4E3C-F60C-4C8B-A71B-C5DCDBAA48CA}" presName="spaceRect" presStyleCnt="0"/>
      <dgm:spPr/>
    </dgm:pt>
    <dgm:pt modelId="{56955D2C-7ECC-4D4B-A573-CA7612BB7F31}" type="pres">
      <dgm:prSet presAssocID="{D53F4E3C-F60C-4C8B-A71B-C5DCDBAA48CA}" presName="parTx" presStyleLbl="revTx" presStyleIdx="1" presStyleCnt="4">
        <dgm:presLayoutVars>
          <dgm:chMax val="0"/>
          <dgm:chPref val="0"/>
        </dgm:presLayoutVars>
      </dgm:prSet>
      <dgm:spPr/>
    </dgm:pt>
    <dgm:pt modelId="{AE45CA09-A2FE-4733-8BC9-96F86159D4A7}" type="pres">
      <dgm:prSet presAssocID="{FA189A8A-6F64-4E20-AC26-0B6EC3857795}" presName="sibTrans" presStyleCnt="0"/>
      <dgm:spPr/>
    </dgm:pt>
    <dgm:pt modelId="{2C8141C5-F960-4ABD-9AD3-316C305A28FF}" type="pres">
      <dgm:prSet presAssocID="{D7FD7347-C983-469C-A16C-E4F64C85BB34}" presName="compNode" presStyleCnt="0"/>
      <dgm:spPr/>
    </dgm:pt>
    <dgm:pt modelId="{9BE3B5C5-0B6A-45FA-8A9E-B2B267BD7B53}" type="pres">
      <dgm:prSet presAssocID="{D7FD7347-C983-469C-A16C-E4F64C85BB34}" presName="bgRect" presStyleLbl="bgShp" presStyleIdx="2" presStyleCnt="4"/>
      <dgm:spPr/>
    </dgm:pt>
    <dgm:pt modelId="{1270740A-D61C-434D-8CB2-3CD6FB5C7E94}" type="pres">
      <dgm:prSet presAssocID="{D7FD7347-C983-469C-A16C-E4F64C85BB3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D6AD236D-3BCF-4059-8207-E12552F3F56C}" type="pres">
      <dgm:prSet presAssocID="{D7FD7347-C983-469C-A16C-E4F64C85BB34}" presName="spaceRect" presStyleCnt="0"/>
      <dgm:spPr/>
    </dgm:pt>
    <dgm:pt modelId="{763DFC69-9A2E-4259-9445-228B335AE818}" type="pres">
      <dgm:prSet presAssocID="{D7FD7347-C983-469C-A16C-E4F64C85BB34}" presName="parTx" presStyleLbl="revTx" presStyleIdx="2" presStyleCnt="4">
        <dgm:presLayoutVars>
          <dgm:chMax val="0"/>
          <dgm:chPref val="0"/>
        </dgm:presLayoutVars>
      </dgm:prSet>
      <dgm:spPr/>
    </dgm:pt>
    <dgm:pt modelId="{A7A0C69B-EBCF-4395-94BB-62E72F488B17}" type="pres">
      <dgm:prSet presAssocID="{F576319E-9DB3-45BB-A296-E156562568AA}" presName="sibTrans" presStyleCnt="0"/>
      <dgm:spPr/>
    </dgm:pt>
    <dgm:pt modelId="{00170D6A-42A3-499F-93B0-34DEBCD7355A}" type="pres">
      <dgm:prSet presAssocID="{F3E7A49E-A91A-417A-9815-0D6F3D4A64B8}" presName="compNode" presStyleCnt="0"/>
      <dgm:spPr/>
    </dgm:pt>
    <dgm:pt modelId="{C6571422-2339-47C7-B40B-5E64E0BFA817}" type="pres">
      <dgm:prSet presAssocID="{F3E7A49E-A91A-417A-9815-0D6F3D4A64B8}" presName="bgRect" presStyleLbl="bgShp" presStyleIdx="3" presStyleCnt="4"/>
      <dgm:spPr/>
    </dgm:pt>
    <dgm:pt modelId="{4F94801B-828D-4B74-AC21-86B5D279EA11}" type="pres">
      <dgm:prSet presAssocID="{F3E7A49E-A91A-417A-9815-0D6F3D4A64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992162A1-A5A2-4191-BA7C-21C14E586C01}" type="pres">
      <dgm:prSet presAssocID="{F3E7A49E-A91A-417A-9815-0D6F3D4A64B8}" presName="spaceRect" presStyleCnt="0"/>
      <dgm:spPr/>
    </dgm:pt>
    <dgm:pt modelId="{FCE07FD0-8D73-42B3-8861-F35894B8EF86}" type="pres">
      <dgm:prSet presAssocID="{F3E7A49E-A91A-417A-9815-0D6F3D4A64B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F11E507-0CE4-45E1-AACE-1FCF59F31857}" srcId="{9098C49A-35A0-4F96-8A36-3086DD4CD5F6}" destId="{9B92311E-1FDE-4391-8A71-ACA8357A13FD}" srcOrd="0" destOrd="0" parTransId="{E2F3CC31-7831-41D1-9039-BC49E7E9D4EA}" sibTransId="{58C08715-754E-4E8B-92CC-CAC3F2880725}"/>
    <dgm:cxn modelId="{DC285A1B-7B94-4B6F-91CF-472D047D97CB}" srcId="{9098C49A-35A0-4F96-8A36-3086DD4CD5F6}" destId="{D7FD7347-C983-469C-A16C-E4F64C85BB34}" srcOrd="2" destOrd="0" parTransId="{3F042BF5-7D94-44B9-A29F-1A59695D847C}" sibTransId="{F576319E-9DB3-45BB-A296-E156562568AA}"/>
    <dgm:cxn modelId="{5499A41B-DEAA-43CC-B2A3-0B78CE77E8DB}" srcId="{9098C49A-35A0-4F96-8A36-3086DD4CD5F6}" destId="{F3E7A49E-A91A-417A-9815-0D6F3D4A64B8}" srcOrd="3" destOrd="0" parTransId="{2C692297-0C8F-4ABC-AB3E-98503D4B227E}" sibTransId="{0F035BBF-1B97-4C00-9F25-87182A67906A}"/>
    <dgm:cxn modelId="{616B0333-3BE3-47BD-A9F3-32B0F9856D89}" type="presOf" srcId="{9098C49A-35A0-4F96-8A36-3086DD4CD5F6}" destId="{2376B19E-38FD-4CDB-92D6-BA09DF78BA8B}" srcOrd="0" destOrd="0" presId="urn:microsoft.com/office/officeart/2018/2/layout/IconVerticalSolidList"/>
    <dgm:cxn modelId="{1DDB8776-C2C4-49A0-9FEC-3FBD71DE9807}" type="presOf" srcId="{9B92311E-1FDE-4391-8A71-ACA8357A13FD}" destId="{567029FA-5207-404A-84A0-573D045A9D1D}" srcOrd="0" destOrd="0" presId="urn:microsoft.com/office/officeart/2018/2/layout/IconVerticalSolidList"/>
    <dgm:cxn modelId="{761DD079-03B8-4999-8AF0-0EA1E2C785F2}" srcId="{9098C49A-35A0-4F96-8A36-3086DD4CD5F6}" destId="{D53F4E3C-F60C-4C8B-A71B-C5DCDBAA48CA}" srcOrd="1" destOrd="0" parTransId="{808736AD-1A4B-4807-A471-186F4CB311D5}" sibTransId="{FA189A8A-6F64-4E20-AC26-0B6EC3857795}"/>
    <dgm:cxn modelId="{F615CB8D-EEC6-49F0-93EF-31BA25891ECD}" type="presOf" srcId="{D7FD7347-C983-469C-A16C-E4F64C85BB34}" destId="{763DFC69-9A2E-4259-9445-228B335AE818}" srcOrd="0" destOrd="0" presId="urn:microsoft.com/office/officeart/2018/2/layout/IconVerticalSolidList"/>
    <dgm:cxn modelId="{DB3995AE-6988-499F-A624-D1670B469F5D}" type="presOf" srcId="{F3E7A49E-A91A-417A-9815-0D6F3D4A64B8}" destId="{FCE07FD0-8D73-42B3-8861-F35894B8EF86}" srcOrd="0" destOrd="0" presId="urn:microsoft.com/office/officeart/2018/2/layout/IconVerticalSolidList"/>
    <dgm:cxn modelId="{C7A273CC-6E7C-497B-B918-85234F9BB35E}" type="presOf" srcId="{D53F4E3C-F60C-4C8B-A71B-C5DCDBAA48CA}" destId="{56955D2C-7ECC-4D4B-A573-CA7612BB7F31}" srcOrd="0" destOrd="0" presId="urn:microsoft.com/office/officeart/2018/2/layout/IconVerticalSolidList"/>
    <dgm:cxn modelId="{9A00D7B5-6522-4E98-B039-0BF130306CD6}" type="presParOf" srcId="{2376B19E-38FD-4CDB-92D6-BA09DF78BA8B}" destId="{FED3987A-2A0A-49CF-8CD6-9962AB49A90A}" srcOrd="0" destOrd="0" presId="urn:microsoft.com/office/officeart/2018/2/layout/IconVerticalSolidList"/>
    <dgm:cxn modelId="{F13E46C2-D09E-421A-9C61-CBEC5010DA20}" type="presParOf" srcId="{FED3987A-2A0A-49CF-8CD6-9962AB49A90A}" destId="{1C0C4B82-5D62-4081-9827-B7AFAB4D3803}" srcOrd="0" destOrd="0" presId="urn:microsoft.com/office/officeart/2018/2/layout/IconVerticalSolidList"/>
    <dgm:cxn modelId="{61AC5DDF-94CE-4A77-B270-CFAA2F8A8455}" type="presParOf" srcId="{FED3987A-2A0A-49CF-8CD6-9962AB49A90A}" destId="{E684BEBC-AF8A-483A-9A4D-D67E9F79B392}" srcOrd="1" destOrd="0" presId="urn:microsoft.com/office/officeart/2018/2/layout/IconVerticalSolidList"/>
    <dgm:cxn modelId="{57CF58C5-79B7-4612-A2F4-21B625860EB4}" type="presParOf" srcId="{FED3987A-2A0A-49CF-8CD6-9962AB49A90A}" destId="{F4014570-C07C-40CA-AD7F-ED008920BB74}" srcOrd="2" destOrd="0" presId="urn:microsoft.com/office/officeart/2018/2/layout/IconVerticalSolidList"/>
    <dgm:cxn modelId="{E3090F50-4792-4C66-8FC8-858D2C779D55}" type="presParOf" srcId="{FED3987A-2A0A-49CF-8CD6-9962AB49A90A}" destId="{567029FA-5207-404A-84A0-573D045A9D1D}" srcOrd="3" destOrd="0" presId="urn:microsoft.com/office/officeart/2018/2/layout/IconVerticalSolidList"/>
    <dgm:cxn modelId="{851FBA88-84AD-439F-B059-70D5900B5058}" type="presParOf" srcId="{2376B19E-38FD-4CDB-92D6-BA09DF78BA8B}" destId="{0C35E177-AE57-478E-A645-0B72496C1B55}" srcOrd="1" destOrd="0" presId="urn:microsoft.com/office/officeart/2018/2/layout/IconVerticalSolidList"/>
    <dgm:cxn modelId="{3AAB980A-28D3-4DEF-8382-ECB977720317}" type="presParOf" srcId="{2376B19E-38FD-4CDB-92D6-BA09DF78BA8B}" destId="{F1FC747E-32E4-484D-A5A9-CE528D985D30}" srcOrd="2" destOrd="0" presId="urn:microsoft.com/office/officeart/2018/2/layout/IconVerticalSolidList"/>
    <dgm:cxn modelId="{5896AB8A-B95A-489E-BCED-F44D3BD97AD5}" type="presParOf" srcId="{F1FC747E-32E4-484D-A5A9-CE528D985D30}" destId="{97B85C6E-ED52-46E6-917D-CE4A75D04422}" srcOrd="0" destOrd="0" presId="urn:microsoft.com/office/officeart/2018/2/layout/IconVerticalSolidList"/>
    <dgm:cxn modelId="{1820A3E5-C4B0-4D7F-886D-CB5728E5AC26}" type="presParOf" srcId="{F1FC747E-32E4-484D-A5A9-CE528D985D30}" destId="{1DBAE411-85EE-4E46-A1B4-19A0E609FE1E}" srcOrd="1" destOrd="0" presId="urn:microsoft.com/office/officeart/2018/2/layout/IconVerticalSolidList"/>
    <dgm:cxn modelId="{5DD2AC86-F019-4EAD-879E-BE587608A89C}" type="presParOf" srcId="{F1FC747E-32E4-484D-A5A9-CE528D985D30}" destId="{88DDB136-3D82-4B11-97C6-55E1081E4E4E}" srcOrd="2" destOrd="0" presId="urn:microsoft.com/office/officeart/2018/2/layout/IconVerticalSolidList"/>
    <dgm:cxn modelId="{6A940DE5-39D3-46D5-AC1D-D9D27C52A158}" type="presParOf" srcId="{F1FC747E-32E4-484D-A5A9-CE528D985D30}" destId="{56955D2C-7ECC-4D4B-A573-CA7612BB7F31}" srcOrd="3" destOrd="0" presId="urn:microsoft.com/office/officeart/2018/2/layout/IconVerticalSolidList"/>
    <dgm:cxn modelId="{AB2A1DF9-C680-4C47-A71C-03D754CDDAB7}" type="presParOf" srcId="{2376B19E-38FD-4CDB-92D6-BA09DF78BA8B}" destId="{AE45CA09-A2FE-4733-8BC9-96F86159D4A7}" srcOrd="3" destOrd="0" presId="urn:microsoft.com/office/officeart/2018/2/layout/IconVerticalSolidList"/>
    <dgm:cxn modelId="{1AE7610E-C6D5-48AF-B79F-ACB53EDD2386}" type="presParOf" srcId="{2376B19E-38FD-4CDB-92D6-BA09DF78BA8B}" destId="{2C8141C5-F960-4ABD-9AD3-316C305A28FF}" srcOrd="4" destOrd="0" presId="urn:microsoft.com/office/officeart/2018/2/layout/IconVerticalSolidList"/>
    <dgm:cxn modelId="{E263AB57-EC17-42DF-A1A7-62FA017092D3}" type="presParOf" srcId="{2C8141C5-F960-4ABD-9AD3-316C305A28FF}" destId="{9BE3B5C5-0B6A-45FA-8A9E-B2B267BD7B53}" srcOrd="0" destOrd="0" presId="urn:microsoft.com/office/officeart/2018/2/layout/IconVerticalSolidList"/>
    <dgm:cxn modelId="{F6D18A8F-47AE-4A31-A44E-4A98216B5DBA}" type="presParOf" srcId="{2C8141C5-F960-4ABD-9AD3-316C305A28FF}" destId="{1270740A-D61C-434D-8CB2-3CD6FB5C7E94}" srcOrd="1" destOrd="0" presId="urn:microsoft.com/office/officeart/2018/2/layout/IconVerticalSolidList"/>
    <dgm:cxn modelId="{E50BDE02-334A-4748-802B-9B6DFF8D0930}" type="presParOf" srcId="{2C8141C5-F960-4ABD-9AD3-316C305A28FF}" destId="{D6AD236D-3BCF-4059-8207-E12552F3F56C}" srcOrd="2" destOrd="0" presId="urn:microsoft.com/office/officeart/2018/2/layout/IconVerticalSolidList"/>
    <dgm:cxn modelId="{E5C8CABA-0B93-4A0A-9AC0-82021ADE0A58}" type="presParOf" srcId="{2C8141C5-F960-4ABD-9AD3-316C305A28FF}" destId="{763DFC69-9A2E-4259-9445-228B335AE818}" srcOrd="3" destOrd="0" presId="urn:microsoft.com/office/officeart/2018/2/layout/IconVerticalSolidList"/>
    <dgm:cxn modelId="{7B1146DD-5263-44F6-9D97-B872AA16228D}" type="presParOf" srcId="{2376B19E-38FD-4CDB-92D6-BA09DF78BA8B}" destId="{A7A0C69B-EBCF-4395-94BB-62E72F488B17}" srcOrd="5" destOrd="0" presId="urn:microsoft.com/office/officeart/2018/2/layout/IconVerticalSolidList"/>
    <dgm:cxn modelId="{54146A9E-9D5B-49B9-8E94-1F59F790B1AE}" type="presParOf" srcId="{2376B19E-38FD-4CDB-92D6-BA09DF78BA8B}" destId="{00170D6A-42A3-499F-93B0-34DEBCD7355A}" srcOrd="6" destOrd="0" presId="urn:microsoft.com/office/officeart/2018/2/layout/IconVerticalSolidList"/>
    <dgm:cxn modelId="{E59DB58A-BC82-4CBB-B914-050DAA4A87C4}" type="presParOf" srcId="{00170D6A-42A3-499F-93B0-34DEBCD7355A}" destId="{C6571422-2339-47C7-B40B-5E64E0BFA817}" srcOrd="0" destOrd="0" presId="urn:microsoft.com/office/officeart/2018/2/layout/IconVerticalSolidList"/>
    <dgm:cxn modelId="{AA2B9CE5-EB1E-4463-840B-30561D0DEC3E}" type="presParOf" srcId="{00170D6A-42A3-499F-93B0-34DEBCD7355A}" destId="{4F94801B-828D-4B74-AC21-86B5D279EA11}" srcOrd="1" destOrd="0" presId="urn:microsoft.com/office/officeart/2018/2/layout/IconVerticalSolidList"/>
    <dgm:cxn modelId="{B5683B85-9E1A-469B-99C8-19208B2ACA81}" type="presParOf" srcId="{00170D6A-42A3-499F-93B0-34DEBCD7355A}" destId="{992162A1-A5A2-4191-BA7C-21C14E586C01}" srcOrd="2" destOrd="0" presId="urn:microsoft.com/office/officeart/2018/2/layout/IconVerticalSolidList"/>
    <dgm:cxn modelId="{C14BFF36-0383-4D63-B341-DC8B94483A51}" type="presParOf" srcId="{00170D6A-42A3-499F-93B0-34DEBCD7355A}" destId="{FCE07FD0-8D73-42B3-8861-F35894B8EF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F5258-31AE-488B-BC7E-86441E2DE261}">
      <dsp:nvSpPr>
        <dsp:cNvPr id="0" name=""/>
        <dsp:cNvSpPr/>
      </dsp:nvSpPr>
      <dsp:spPr>
        <a:xfrm>
          <a:off x="1566131" y="42476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6E19D-AF11-48B5-A6B1-FB6DE73D0A7C}">
      <dsp:nvSpPr>
        <dsp:cNvPr id="0" name=""/>
        <dsp:cNvSpPr/>
      </dsp:nvSpPr>
      <dsp:spPr>
        <a:xfrm>
          <a:off x="162131" y="207321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3600" kern="1200"/>
            <a:t>Music production</a:t>
          </a:r>
          <a:endParaRPr lang="en-US" sz="3600" kern="1200"/>
        </a:p>
      </dsp:txBody>
      <dsp:txXfrm>
        <a:off x="162131" y="2073210"/>
        <a:ext cx="4320000" cy="648000"/>
      </dsp:txXfrm>
    </dsp:sp>
    <dsp:sp modelId="{C604A5D2-6818-41DC-87C6-1AA4300121FD}">
      <dsp:nvSpPr>
        <dsp:cNvPr id="0" name=""/>
        <dsp:cNvSpPr/>
      </dsp:nvSpPr>
      <dsp:spPr>
        <a:xfrm>
          <a:off x="162131" y="2784674"/>
          <a:ext cx="4320000" cy="813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Hardware &amp; software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New technologies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AI music production</a:t>
          </a:r>
          <a:endParaRPr lang="en-US" sz="1700" kern="1200"/>
        </a:p>
      </dsp:txBody>
      <dsp:txXfrm>
        <a:off x="162131" y="2784674"/>
        <a:ext cx="4320000" cy="813287"/>
      </dsp:txXfrm>
    </dsp:sp>
    <dsp:sp modelId="{B8F2FD19-3CC2-462C-8A10-5FE62A38A3A1}">
      <dsp:nvSpPr>
        <dsp:cNvPr id="0" name=""/>
        <dsp:cNvSpPr/>
      </dsp:nvSpPr>
      <dsp:spPr>
        <a:xfrm>
          <a:off x="6642131" y="42476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4C76B-1B1B-4E6F-9157-270D39636E53}">
      <dsp:nvSpPr>
        <dsp:cNvPr id="0" name=""/>
        <dsp:cNvSpPr/>
      </dsp:nvSpPr>
      <dsp:spPr>
        <a:xfrm>
          <a:off x="5238131" y="207321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3600" kern="1200"/>
            <a:t>Music consumption</a:t>
          </a:r>
          <a:endParaRPr lang="en-US" sz="3600" kern="1200"/>
        </a:p>
      </dsp:txBody>
      <dsp:txXfrm>
        <a:off x="5238131" y="2073210"/>
        <a:ext cx="4320000" cy="648000"/>
      </dsp:txXfrm>
    </dsp:sp>
    <dsp:sp modelId="{3716261D-28FC-45CD-A3AF-A3C7BD5CA4AF}">
      <dsp:nvSpPr>
        <dsp:cNvPr id="0" name=""/>
        <dsp:cNvSpPr/>
      </dsp:nvSpPr>
      <dsp:spPr>
        <a:xfrm>
          <a:off x="5238131" y="2784674"/>
          <a:ext cx="4320000" cy="813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/>
            <a:t>Streaming vs. buying music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 err="1"/>
            <a:t>Recommendation</a:t>
          </a:r>
          <a:r>
            <a:rPr lang="pl-PL" sz="1700" kern="1200" dirty="0"/>
            <a:t> </a:t>
          </a:r>
          <a:r>
            <a:rPr lang="pl-PL" sz="1700" kern="1200" dirty="0" err="1"/>
            <a:t>systems</a:t>
          </a:r>
          <a:r>
            <a:rPr lang="pl-PL" sz="1700" kern="1200" dirty="0"/>
            <a:t> on Spotify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dirty="0" err="1"/>
            <a:t>Communities</a:t>
          </a:r>
          <a:endParaRPr lang="en-US" sz="1700" kern="1200" dirty="0"/>
        </a:p>
      </dsp:txBody>
      <dsp:txXfrm>
        <a:off x="5238131" y="2784674"/>
        <a:ext cx="4320000" cy="8132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DF4E0-989D-4F61-B9B6-AA84DFAED152}">
      <dsp:nvSpPr>
        <dsp:cNvPr id="0" name=""/>
        <dsp:cNvSpPr/>
      </dsp:nvSpPr>
      <dsp:spPr>
        <a:xfrm>
          <a:off x="0" y="13075"/>
          <a:ext cx="5641974" cy="11179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900" kern="1200"/>
            <a:t>Synthesizers</a:t>
          </a:r>
          <a:endParaRPr lang="en-US" sz="4900" kern="1200"/>
        </a:p>
      </dsp:txBody>
      <dsp:txXfrm>
        <a:off x="54573" y="67648"/>
        <a:ext cx="5532828" cy="1008789"/>
      </dsp:txXfrm>
    </dsp:sp>
    <dsp:sp modelId="{E571CFF5-C839-4AA7-82B8-A9C8FCD41427}">
      <dsp:nvSpPr>
        <dsp:cNvPr id="0" name=""/>
        <dsp:cNvSpPr/>
      </dsp:nvSpPr>
      <dsp:spPr>
        <a:xfrm>
          <a:off x="0" y="1272130"/>
          <a:ext cx="5641974" cy="1117935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900" kern="1200" dirty="0" err="1"/>
            <a:t>Electric</a:t>
          </a:r>
          <a:r>
            <a:rPr lang="pl-PL" sz="4900" kern="1200" dirty="0"/>
            <a:t> </a:t>
          </a:r>
          <a:r>
            <a:rPr lang="pl-PL" sz="4900" kern="1200" dirty="0" err="1"/>
            <a:t>instruments</a:t>
          </a:r>
          <a:endParaRPr lang="en-US" sz="4900" kern="1200" dirty="0"/>
        </a:p>
      </dsp:txBody>
      <dsp:txXfrm>
        <a:off x="54573" y="1326703"/>
        <a:ext cx="5532828" cy="1008789"/>
      </dsp:txXfrm>
    </dsp:sp>
    <dsp:sp modelId="{8BAD36A4-0E19-47BD-84C7-983D2192104D}">
      <dsp:nvSpPr>
        <dsp:cNvPr id="0" name=""/>
        <dsp:cNvSpPr/>
      </dsp:nvSpPr>
      <dsp:spPr>
        <a:xfrm>
          <a:off x="0" y="2531185"/>
          <a:ext cx="5641974" cy="1117935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900" kern="1200" dirty="0" err="1"/>
            <a:t>Samplers</a:t>
          </a:r>
          <a:endParaRPr lang="en-US" sz="4900" kern="1200" dirty="0"/>
        </a:p>
      </dsp:txBody>
      <dsp:txXfrm>
        <a:off x="54573" y="2585758"/>
        <a:ext cx="5532828" cy="1008789"/>
      </dsp:txXfrm>
    </dsp:sp>
    <dsp:sp modelId="{01489C94-F467-461A-B570-F154C1ED1C78}">
      <dsp:nvSpPr>
        <dsp:cNvPr id="0" name=""/>
        <dsp:cNvSpPr/>
      </dsp:nvSpPr>
      <dsp:spPr>
        <a:xfrm>
          <a:off x="0" y="3790240"/>
          <a:ext cx="5641974" cy="1117935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900" kern="1200" dirty="0"/>
            <a:t>DJ </a:t>
          </a:r>
          <a:r>
            <a:rPr lang="pl-PL" sz="4900" kern="1200" dirty="0" err="1"/>
            <a:t>consoles</a:t>
          </a:r>
          <a:endParaRPr lang="en-US" sz="4900" kern="1200" dirty="0"/>
        </a:p>
      </dsp:txBody>
      <dsp:txXfrm>
        <a:off x="54573" y="3844813"/>
        <a:ext cx="5532828" cy="1008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714A3-085D-4370-8CE1-A187A44F9A30}">
      <dsp:nvSpPr>
        <dsp:cNvPr id="0" name=""/>
        <dsp:cNvSpPr/>
      </dsp:nvSpPr>
      <dsp:spPr>
        <a:xfrm>
          <a:off x="0" y="162924"/>
          <a:ext cx="5641974" cy="1049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600" kern="1200"/>
            <a:t>Project Magenta</a:t>
          </a:r>
          <a:endParaRPr lang="en-US" sz="4600" kern="1200"/>
        </a:p>
      </dsp:txBody>
      <dsp:txXfrm>
        <a:off x="51232" y="214156"/>
        <a:ext cx="5539510" cy="947026"/>
      </dsp:txXfrm>
    </dsp:sp>
    <dsp:sp modelId="{49D32DF6-5C00-4BDD-8B27-79876264F90B}">
      <dsp:nvSpPr>
        <dsp:cNvPr id="0" name=""/>
        <dsp:cNvSpPr/>
      </dsp:nvSpPr>
      <dsp:spPr>
        <a:xfrm>
          <a:off x="0" y="1344894"/>
          <a:ext cx="5641974" cy="1049490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600" kern="1200"/>
            <a:t>Google NSynth Super</a:t>
          </a:r>
          <a:endParaRPr lang="en-US" sz="4600" kern="1200"/>
        </a:p>
      </dsp:txBody>
      <dsp:txXfrm>
        <a:off x="51232" y="1396126"/>
        <a:ext cx="5539510" cy="947026"/>
      </dsp:txXfrm>
    </dsp:sp>
    <dsp:sp modelId="{782E5781-4D0D-4C55-95EE-CF85092BEE0E}">
      <dsp:nvSpPr>
        <dsp:cNvPr id="0" name=""/>
        <dsp:cNvSpPr/>
      </dsp:nvSpPr>
      <dsp:spPr>
        <a:xfrm>
          <a:off x="0" y="2526864"/>
          <a:ext cx="5641974" cy="1049490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600" kern="1200"/>
            <a:t>Amper AI</a:t>
          </a:r>
          <a:endParaRPr lang="en-US" sz="4600" kern="1200"/>
        </a:p>
      </dsp:txBody>
      <dsp:txXfrm>
        <a:off x="51232" y="2578096"/>
        <a:ext cx="5539510" cy="947026"/>
      </dsp:txXfrm>
    </dsp:sp>
    <dsp:sp modelId="{132A9730-4A23-480E-B8E6-7551D45AAABD}">
      <dsp:nvSpPr>
        <dsp:cNvPr id="0" name=""/>
        <dsp:cNvSpPr/>
      </dsp:nvSpPr>
      <dsp:spPr>
        <a:xfrm>
          <a:off x="0" y="3708835"/>
          <a:ext cx="5641974" cy="104949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600" kern="1200"/>
            <a:t>AIVA</a:t>
          </a:r>
          <a:endParaRPr lang="en-US" sz="4600" kern="1200"/>
        </a:p>
      </dsp:txBody>
      <dsp:txXfrm>
        <a:off x="51232" y="3760067"/>
        <a:ext cx="5539510" cy="9470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C4B82-5D62-4081-9827-B7AFAB4D3803}">
      <dsp:nvSpPr>
        <dsp:cNvPr id="0" name=""/>
        <dsp:cNvSpPr/>
      </dsp:nvSpPr>
      <dsp:spPr>
        <a:xfrm>
          <a:off x="0" y="2042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4BEBC-AF8A-483A-9A4D-D67E9F79B392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029FA-5207-404A-84A0-573D045A9D1D}">
      <dsp:nvSpPr>
        <dsp:cNvPr id="0" name=""/>
        <dsp:cNvSpPr/>
      </dsp:nvSpPr>
      <dsp:spPr>
        <a:xfrm>
          <a:off x="1195647" y="2042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Brief history</a:t>
          </a:r>
          <a:endParaRPr lang="en-US" sz="2200" kern="1200"/>
        </a:p>
      </dsp:txBody>
      <dsp:txXfrm>
        <a:off x="1195647" y="2042"/>
        <a:ext cx="4446327" cy="1035192"/>
      </dsp:txXfrm>
    </dsp:sp>
    <dsp:sp modelId="{97B85C6E-ED52-46E6-917D-CE4A75D04422}">
      <dsp:nvSpPr>
        <dsp:cNvPr id="0" name=""/>
        <dsp:cNvSpPr/>
      </dsp:nvSpPr>
      <dsp:spPr>
        <a:xfrm>
          <a:off x="0" y="1296033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AE411-85EE-4E46-A1B4-19A0E609FE1E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55D2C-7ECC-4D4B-A573-CA7612BB7F31}">
      <dsp:nvSpPr>
        <dsp:cNvPr id="0" name=""/>
        <dsp:cNvSpPr/>
      </dsp:nvSpPr>
      <dsp:spPr>
        <a:xfrm>
          <a:off x="1195647" y="1296033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Collaborative Filtering</a:t>
          </a:r>
          <a:endParaRPr lang="en-US" sz="2200" kern="1200"/>
        </a:p>
      </dsp:txBody>
      <dsp:txXfrm>
        <a:off x="1195647" y="1296033"/>
        <a:ext cx="4446327" cy="1035192"/>
      </dsp:txXfrm>
    </dsp:sp>
    <dsp:sp modelId="{9BE3B5C5-0B6A-45FA-8A9E-B2B267BD7B53}">
      <dsp:nvSpPr>
        <dsp:cNvPr id="0" name=""/>
        <dsp:cNvSpPr/>
      </dsp:nvSpPr>
      <dsp:spPr>
        <a:xfrm>
          <a:off x="0" y="2590024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0740A-D61C-434D-8CB2-3CD6FB5C7E94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DFC69-9A2E-4259-9445-228B335AE818}">
      <dsp:nvSpPr>
        <dsp:cNvPr id="0" name=""/>
        <dsp:cNvSpPr/>
      </dsp:nvSpPr>
      <dsp:spPr>
        <a:xfrm>
          <a:off x="1195647" y="259002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Natural Language Processing</a:t>
          </a:r>
          <a:endParaRPr lang="en-US" sz="2200" kern="1200"/>
        </a:p>
      </dsp:txBody>
      <dsp:txXfrm>
        <a:off x="1195647" y="2590024"/>
        <a:ext cx="4446327" cy="1035192"/>
      </dsp:txXfrm>
    </dsp:sp>
    <dsp:sp modelId="{C6571422-2339-47C7-B40B-5E64E0BFA817}">
      <dsp:nvSpPr>
        <dsp:cNvPr id="0" name=""/>
        <dsp:cNvSpPr/>
      </dsp:nvSpPr>
      <dsp:spPr>
        <a:xfrm>
          <a:off x="0" y="3884014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94801B-828D-4B74-AC21-86B5D279EA11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07FD0-8D73-42B3-8861-F35894B8EF86}">
      <dsp:nvSpPr>
        <dsp:cNvPr id="0" name=""/>
        <dsp:cNvSpPr/>
      </dsp:nvSpPr>
      <dsp:spPr>
        <a:xfrm>
          <a:off x="1195647" y="388401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Audio models</a:t>
          </a:r>
          <a:endParaRPr lang="en-US" sz="2200" kern="1200"/>
        </a:p>
      </dsp:txBody>
      <dsp:txXfrm>
        <a:off x="1195647" y="3884014"/>
        <a:ext cx="4446327" cy="1035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28DA4-990D-4C81-AC52-CED194729457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0B522-82B0-4632-9FFD-1DC3891802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59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Us6CznN8pw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AfLCTRuh7U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0B522-82B0-4632-9FFD-1DC38918024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821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https://www.youtube.com/watch?v=XUs6CznN8pw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0B522-82B0-4632-9FFD-1DC38918024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40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 Virtual Artist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>
                <a:hlinkClick r:id="rId3"/>
              </a:rPr>
              <a:t>https://www.youtube.com/watch?v=HAfLCTRuh7U</a:t>
            </a:r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0B522-82B0-4632-9FFD-1DC389180249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631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0B522-82B0-4632-9FFD-1DC38918024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78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5/22/2019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5/22/2019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0fjopD87py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XUs6CznN8p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HAfLCTRuh7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4.jpeg"/><Relationship Id="rId7" Type="http://schemas.openxmlformats.org/officeDocument/2006/relationships/image" Target="../media/image2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2.jpeg"/><Relationship Id="rId10" Type="http://schemas.openxmlformats.org/officeDocument/2006/relationships/image" Target="../media/image28.jpg"/><Relationship Id="rId4" Type="http://schemas.openxmlformats.org/officeDocument/2006/relationships/image" Target="../media/image25.jpe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verge.com/2018/3/22/17152120/digital-downloads-cd-vinyl-riaa-2017-report" TargetMode="External"/><Relationship Id="rId3" Type="http://schemas.openxmlformats.org/officeDocument/2006/relationships/hyperlink" Target="https://futurism.com/the-worlds-first-album-composed-and-produced-by-an-ai-has-been-unveiled" TargetMode="External"/><Relationship Id="rId7" Type="http://schemas.openxmlformats.org/officeDocument/2006/relationships/hyperlink" Target="https://www.theverge.com/2018/9/20/17883584/streaming-record-sales-music-industry-revenue" TargetMode="External"/><Relationship Id="rId2" Type="http://schemas.openxmlformats.org/officeDocument/2006/relationships/hyperlink" Target="https://nsynthsuper.with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uturism.com/a-new-ai-can-write-music-as-well-as-a-human-composer/" TargetMode="External"/><Relationship Id="rId5" Type="http://schemas.openxmlformats.org/officeDocument/2006/relationships/hyperlink" Target="https://www.aiva.ai/" TargetMode="External"/><Relationship Id="rId4" Type="http://schemas.openxmlformats.org/officeDocument/2006/relationships/hyperlink" Target="https://www.ampermusic.com/" TargetMode="External"/><Relationship Id="rId9" Type="http://schemas.openxmlformats.org/officeDocument/2006/relationships/hyperlink" Target="https://medium.com/s/story/spotifys-discover-weekly-how-machine-learning-finds-your-new-music-19a41ab76ef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stół&#10;&#10;Opis wygenerowany automatycznie">
            <a:extLst>
              <a:ext uri="{FF2B5EF4-FFF2-40B4-BE49-F238E27FC236}">
                <a16:creationId xmlns:a16="http://schemas.microsoft.com/office/drawing/2014/main" id="{18695F8E-DD0D-4F8F-95D2-F7B141DA5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/>
          </a:blip>
          <a:srcRect t="21856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CF50084-7750-41DC-B0E8-B6AB5EF72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tx1"/>
                </a:solidFill>
              </a:rPr>
              <a:t>Technolog</a:t>
            </a:r>
            <a:r>
              <a:rPr lang="pl-PL" sz="6600">
                <a:solidFill>
                  <a:schemeClr val="tx1"/>
                </a:solidFill>
              </a:rPr>
              <a:t>y</a:t>
            </a:r>
            <a:r>
              <a:rPr lang="en-GB" sz="6600">
                <a:solidFill>
                  <a:schemeClr val="tx1"/>
                </a:solidFill>
              </a:rPr>
              <a:t> in music industry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197A6AE-0E6D-4CC3-A45C-C223B7C39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pl-PL" sz="2000" dirty="0">
                <a:solidFill>
                  <a:schemeClr val="tx1"/>
                </a:solidFill>
              </a:rPr>
              <a:t>The past, the </a:t>
            </a:r>
            <a:r>
              <a:rPr lang="pl-PL" sz="2000" dirty="0" err="1">
                <a:solidFill>
                  <a:schemeClr val="tx1"/>
                </a:solidFill>
              </a:rPr>
              <a:t>present</a:t>
            </a:r>
            <a:r>
              <a:rPr lang="pl-PL" sz="2000" dirty="0">
                <a:solidFill>
                  <a:schemeClr val="tx1"/>
                </a:solidFill>
              </a:rPr>
              <a:t> and the </a:t>
            </a:r>
            <a:r>
              <a:rPr lang="pl-PL" sz="2000" dirty="0" err="1">
                <a:solidFill>
                  <a:schemeClr val="tx1"/>
                </a:solidFill>
              </a:rPr>
              <a:t>future</a:t>
            </a:r>
            <a:endParaRPr lang="en-GB" sz="20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25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https://www.virtualdj.com/images/v9/screenshots/04_4deck.jpg">
            <a:extLst>
              <a:ext uri="{FF2B5EF4-FFF2-40B4-BE49-F238E27FC236}">
                <a16:creationId xmlns:a16="http://schemas.microsoft.com/office/drawing/2014/main" id="{31766B55-958D-4766-8541-77DCD3681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975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6D289E8-38B7-40C0-9B83-0FDA4391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Virtualdj user interface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33C8D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21031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4DE25A-8E64-4425-B6E5-A58BF3A4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New technologies</a:t>
            </a: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DEA9C249-3ACE-4DD7-9374-CF087C17DD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161202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347298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13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2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03" name="Straight Connector 13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04" name="Rectangle 14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2BF8572-ABCE-4EBC-937E-4B7C0829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Project Magenta</a:t>
            </a:r>
          </a:p>
        </p:txBody>
      </p:sp>
      <p:cxnSp>
        <p:nvCxnSpPr>
          <p:cNvPr id="2105" name="Straight Connector 14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magenta.tensorflow.org/assets/magenta-logo-bottom-text.png">
            <a:extLst>
              <a:ext uri="{FF2B5EF4-FFF2-40B4-BE49-F238E27FC236}">
                <a16:creationId xmlns:a16="http://schemas.microsoft.com/office/drawing/2014/main" id="{E14440E9-95CE-4471-9C9D-BC7481E44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1348" y="885529"/>
            <a:ext cx="5020934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49852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E710FFAE-F827-4F6E-BEB0-12B036778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Google Nsynth Super</a:t>
            </a:r>
            <a:endParaRPr lang="en-US" kern="1200" cap="all" spc="2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3B36ADE-A910-4D75-8F6A-7FE741364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90" b="17080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FFF7E290-D5AD-45BA-9B42-092558BF1657}"/>
              </a:ext>
            </a:extLst>
          </p:cNvPr>
          <p:cNvSpPr txBox="1"/>
          <p:nvPr/>
        </p:nvSpPr>
        <p:spPr>
          <a:xfrm>
            <a:off x="3430016" y="5871794"/>
            <a:ext cx="4799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hlinkClick r:id="rId4"/>
              </a:rPr>
              <a:t>https://www.youtube.com/watch?v=0fjopD87pyw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436268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7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78" name="Straight Connector 7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79" name="Rectangle 76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0A2AD34-8300-41FD-92CE-5C1D1A31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Amper</a:t>
            </a:r>
            <a:r>
              <a:rPr lang="en-US" sz="4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AI</a:t>
            </a:r>
          </a:p>
        </p:txBody>
      </p:sp>
      <p:cxnSp>
        <p:nvCxnSpPr>
          <p:cNvPr id="3080" name="Straight Connector 78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pbs.twimg.com/profile_images/1047199922422870017/1MPFIKkm_400x400.jpg">
            <a:extLst>
              <a:ext uri="{FF2B5EF4-FFF2-40B4-BE49-F238E27FC236}">
                <a16:creationId xmlns:a16="http://schemas.microsoft.com/office/drawing/2014/main" id="{D7054940-D1D8-4CF6-909D-BA998BF0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044" y="640080"/>
            <a:ext cx="5578816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63544014-E030-42FC-9450-47555CC66A79}"/>
              </a:ext>
            </a:extLst>
          </p:cNvPr>
          <p:cNvSpPr txBox="1"/>
          <p:nvPr/>
        </p:nvSpPr>
        <p:spPr>
          <a:xfrm>
            <a:off x="636805" y="3800303"/>
            <a:ext cx="4888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https://www.youtube.com/watch?v=XUs6CznN8pw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400626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65F0A32-5221-4198-A4B7-FFBAF267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AIVA 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aiva.ai/assets/img/aiva_logo_2.png">
            <a:extLst>
              <a:ext uri="{FF2B5EF4-FFF2-40B4-BE49-F238E27FC236}">
                <a16:creationId xmlns:a16="http://schemas.microsoft.com/office/drawing/2014/main" id="{A023A325-9EE1-45BA-AF71-3E20FBF52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044" y="640080"/>
            <a:ext cx="5578816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51065E60-5C58-4712-9656-CE1684731574}"/>
              </a:ext>
            </a:extLst>
          </p:cNvPr>
          <p:cNvSpPr/>
          <p:nvPr/>
        </p:nvSpPr>
        <p:spPr>
          <a:xfrm>
            <a:off x="636805" y="3771428"/>
            <a:ext cx="478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https://www.youtube.com/watch?v=HAfLCTRuh7U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1159092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2">
            <a:extLst>
              <a:ext uri="{FF2B5EF4-FFF2-40B4-BE49-F238E27FC236}">
                <a16:creationId xmlns:a16="http://schemas.microsoft.com/office/drawing/2014/main" id="{3CAF01F4-43BC-4C8D-B3E7-889AD234B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Oval 5">
            <a:extLst>
              <a:ext uri="{FF2B5EF4-FFF2-40B4-BE49-F238E27FC236}">
                <a16:creationId xmlns:a16="http://schemas.microsoft.com/office/drawing/2014/main" id="{06CA1EFD-9858-44D0-91BA-87238CF94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16">
            <a:extLst>
              <a:ext uri="{FF2B5EF4-FFF2-40B4-BE49-F238E27FC236}">
                <a16:creationId xmlns:a16="http://schemas.microsoft.com/office/drawing/2014/main" id="{D35323DC-C2C7-41A7-92D3-2AF72E7E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18">
            <a:extLst>
              <a:ext uri="{FF2B5EF4-FFF2-40B4-BE49-F238E27FC236}">
                <a16:creationId xmlns:a16="http://schemas.microsoft.com/office/drawing/2014/main" id="{8075DF9C-FBFA-4852-9E97-463CCCDEE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20">
            <a:extLst>
              <a:ext uri="{FF2B5EF4-FFF2-40B4-BE49-F238E27FC236}">
                <a16:creationId xmlns:a16="http://schemas.microsoft.com/office/drawing/2014/main" id="{EE8C26B4-C16C-4C86-8146-C48FAC987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01899E-3599-41F1-9E2B-DE2D44365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Streaming vs. Buying</a:t>
            </a:r>
          </a:p>
        </p:txBody>
      </p:sp>
      <p:pic>
        <p:nvPicPr>
          <p:cNvPr id="7" name="Picture 12" descr="https://www.billboard.com/files/media/bandcamp-logo-2017-billboard-1548.jpg">
            <a:extLst>
              <a:ext uri="{FF2B5EF4-FFF2-40B4-BE49-F238E27FC236}">
                <a16:creationId xmlns:a16="http://schemas.microsoft.com/office/drawing/2014/main" id="{6A2CDB54-5522-4232-A8DA-42C24D14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3157" y="910183"/>
            <a:ext cx="3659111" cy="242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imagazine.pl/wp-content/uploads/2015/07/itunesicon2.jpg">
            <a:extLst>
              <a:ext uri="{FF2B5EF4-FFF2-40B4-BE49-F238E27FC236}">
                <a16:creationId xmlns:a16="http://schemas.microsoft.com/office/drawing/2014/main" id="{7D277F30-609A-458F-98CC-4833BB63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4001" y="756764"/>
            <a:ext cx="3644400" cy="273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22">
            <a:extLst>
              <a:ext uri="{FF2B5EF4-FFF2-40B4-BE49-F238E27FC236}">
                <a16:creationId xmlns:a16="http://schemas.microsoft.com/office/drawing/2014/main" id="{C7451CD4-E661-4A39-B545-79A6C6273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 descr="https://media2.pl/g/1500/70911.jpg">
            <a:extLst>
              <a:ext uri="{FF2B5EF4-FFF2-40B4-BE49-F238E27FC236}">
                <a16:creationId xmlns:a16="http://schemas.microsoft.com/office/drawing/2014/main" id="{311664E2-391B-4544-B260-0855D837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037" y="4041302"/>
            <a:ext cx="3648946" cy="205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scdn.co/i/_global/open-graph-default.png">
            <a:extLst>
              <a:ext uri="{FF2B5EF4-FFF2-40B4-BE49-F238E27FC236}">
                <a16:creationId xmlns:a16="http://schemas.microsoft.com/office/drawing/2014/main" id="{68B8D1B8-6E8E-47CC-940B-306C1E5E7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4001" y="4107390"/>
            <a:ext cx="3657826" cy="192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9369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16F1A4-C3FC-4B65-8546-8A463C6B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Streaming services &amp; online </a:t>
            </a:r>
            <a:r>
              <a:rPr lang="pl-PL" dirty="0" err="1"/>
              <a:t>music</a:t>
            </a:r>
            <a:r>
              <a:rPr lang="pl-PL" dirty="0"/>
              <a:t> </a:t>
            </a:r>
            <a:r>
              <a:rPr lang="pl-PL" dirty="0" err="1"/>
              <a:t>shops</a:t>
            </a:r>
            <a:endParaRPr lang="en-GB" dirty="0"/>
          </a:p>
        </p:txBody>
      </p:sp>
      <p:pic>
        <p:nvPicPr>
          <p:cNvPr id="5122" name="Picture 2" descr="https://www.scdn.co/i/_global/open-graph-default.png">
            <a:extLst>
              <a:ext uri="{FF2B5EF4-FFF2-40B4-BE49-F238E27FC236}">
                <a16:creationId xmlns:a16="http://schemas.microsoft.com/office/drawing/2014/main" id="{5DC6295C-DFBD-4604-B49D-225E4006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9" y="2192065"/>
            <a:ext cx="2180770" cy="11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tic.antyweb.pl/uploads/2015/03/tidal1-1420x670.jpg">
            <a:extLst>
              <a:ext uri="{FF2B5EF4-FFF2-40B4-BE49-F238E27FC236}">
                <a16:creationId xmlns:a16="http://schemas.microsoft.com/office/drawing/2014/main" id="{F2BBC56F-D67C-4662-9CCC-22D2C3F57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9" y="3915230"/>
            <a:ext cx="2554514" cy="120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applemobile.pl/wp-content/uploads/2017/06/deezer.jpg">
            <a:extLst>
              <a:ext uri="{FF2B5EF4-FFF2-40B4-BE49-F238E27FC236}">
                <a16:creationId xmlns:a16="http://schemas.microsoft.com/office/drawing/2014/main" id="{1F97C0C1-5F32-418C-8EB0-A9BA45813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2" y="1967690"/>
            <a:ext cx="2073729" cy="116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media2.pl/g/1500/70911.jpg">
            <a:extLst>
              <a:ext uri="{FF2B5EF4-FFF2-40B4-BE49-F238E27FC236}">
                <a16:creationId xmlns:a16="http://schemas.microsoft.com/office/drawing/2014/main" id="{1AFD89CF-C3C4-48A3-91C7-D5B2F07D0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95" y="3251020"/>
            <a:ext cx="3323771" cy="18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assets.sonos.com/care/kb/images/FAQ1884/GPMLogo.png">
            <a:extLst>
              <a:ext uri="{FF2B5EF4-FFF2-40B4-BE49-F238E27FC236}">
                <a16:creationId xmlns:a16="http://schemas.microsoft.com/office/drawing/2014/main" id="{2550E9D3-E4BA-4A7C-85CB-47355707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084833"/>
            <a:ext cx="2422982" cy="79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www.billboard.com/files/media/bandcamp-logo-2017-billboard-1548.jpg">
            <a:extLst>
              <a:ext uri="{FF2B5EF4-FFF2-40B4-BE49-F238E27FC236}">
                <a16:creationId xmlns:a16="http://schemas.microsoft.com/office/drawing/2014/main" id="{3F32EC3F-D22E-41DC-A64F-BF85301C6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6" y="5333837"/>
            <a:ext cx="2063293" cy="136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imagazine.pl/wp-content/uploads/2015/07/itunesicon2.jpg">
            <a:extLst>
              <a:ext uri="{FF2B5EF4-FFF2-40B4-BE49-F238E27FC236}">
                <a16:creationId xmlns:a16="http://schemas.microsoft.com/office/drawing/2014/main" id="{6613D1B0-7E9B-4E94-9F38-9DB055CD7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95" y="4798151"/>
            <a:ext cx="2496457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geo-pro.beatport.com/static/93f35c1f73bbea95ab1cafba2bf59c43.png">
            <a:extLst>
              <a:ext uri="{FF2B5EF4-FFF2-40B4-BE49-F238E27FC236}">
                <a16:creationId xmlns:a16="http://schemas.microsoft.com/office/drawing/2014/main" id="{877D6D5C-AB27-4ACD-9354-EE66AEA57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90" y="4798151"/>
            <a:ext cx="3199495" cy="173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 descr="Obraz zawierający podłoże, wewnątrz, stół&#10;&#10;Opis wygenerowany automatycznie">
            <a:extLst>
              <a:ext uri="{FF2B5EF4-FFF2-40B4-BE49-F238E27FC236}">
                <a16:creationId xmlns:a16="http://schemas.microsoft.com/office/drawing/2014/main" id="{D4F97180-F95B-4C51-BC9A-3B8EC919F8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2117" y="2434687"/>
            <a:ext cx="2544556" cy="19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7690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7463E7-592E-428A-B373-15F51246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Streaming </a:t>
            </a:r>
            <a:r>
              <a:rPr lang="pl-PL" dirty="0" err="1"/>
              <a:t>growth</a:t>
            </a:r>
            <a:endParaRPr lang="en-GB" dirty="0"/>
          </a:p>
        </p:txBody>
      </p:sp>
      <p:pic>
        <p:nvPicPr>
          <p:cNvPr id="6146" name="Picture 2" descr="https://cdn.vox-cdn.com/thumbor/SUPw0U666jVQ35eG8sUxVXxp6fs=/0x0:673x565/1200x0/filters:focal(0x0:673x565):no_upscale()/cdn.vox-cdn.com/uploads/chorus_asset/file/13126001/Screen_Shot_2018_09_20_at_2.51.26_PM.png">
            <a:extLst>
              <a:ext uri="{FF2B5EF4-FFF2-40B4-BE49-F238E27FC236}">
                <a16:creationId xmlns:a16="http://schemas.microsoft.com/office/drawing/2014/main" id="{94045A3A-6E2C-4CF8-A36B-9C3C1FA85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084832"/>
            <a:ext cx="4424362" cy="371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cdn.vox-cdn.com/uploads/chorus_asset/file/13125871/Screen_Shot_2018_09_20_at_2.44.45_PM.png">
            <a:extLst>
              <a:ext uri="{FF2B5EF4-FFF2-40B4-BE49-F238E27FC236}">
                <a16:creationId xmlns:a16="http://schemas.microsoft.com/office/drawing/2014/main" id="{1CC4D985-2FFC-406E-AF4C-62A52BA5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575" y="2084832"/>
            <a:ext cx="4130625" cy="371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60551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28615C-AC00-440C-946C-2DB83239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 </a:t>
            </a:r>
            <a:r>
              <a:rPr lang="pl-PL" dirty="0" err="1"/>
              <a:t>fact</a:t>
            </a:r>
            <a:r>
              <a:rPr lang="pl-PL" dirty="0"/>
              <a:t>: </a:t>
            </a:r>
            <a:r>
              <a:rPr lang="pl-PL" dirty="0" err="1"/>
              <a:t>vinyl</a:t>
            </a:r>
            <a:r>
              <a:rPr lang="pl-PL" dirty="0"/>
              <a:t> </a:t>
            </a:r>
            <a:r>
              <a:rPr lang="pl-PL" dirty="0" err="1"/>
              <a:t>growth</a:t>
            </a:r>
            <a:endParaRPr lang="en-GB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BC332F7-97BC-4ACB-AEF6-4994A1FB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84" y="2346088"/>
            <a:ext cx="10137431" cy="28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3846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B87849-C822-4BA3-8F1B-F9FC88E7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pl-PL" dirty="0"/>
              <a:t>Agenda</a:t>
            </a:r>
            <a:endParaRPr lang="en-GB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75A27E28-C86A-4587-B470-61D3502E7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37968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3408565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CDEE29B-9F91-4EC9-B9B9-557B28AF7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300" kern="1200" cap="all" spc="1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Recommendation systems on </a:t>
            </a:r>
            <a:r>
              <a:rPr lang="en-US" sz="4300" kern="1200" cap="all" spc="1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spotify</a:t>
            </a:r>
            <a:endParaRPr lang="en-US" sz="4300" kern="1200" cap="all" spc="100" baseline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F64F59E1-032D-49B7-92F0-4869E211A43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59548459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4135804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B386B8-0F41-48F2-AAA7-C8E2BBC7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l-PL"/>
              <a:t>Recommendation systems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13CE3EB-11F2-443A-BCEF-D201AF845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/>
              <a:t>Songza – manual curation (2000s)</a:t>
            </a:r>
          </a:p>
          <a:p>
            <a:pPr marL="457200" indent="-457200">
              <a:buFont typeface="+mj-lt"/>
              <a:buAutoNum type="arabicPeriod"/>
            </a:pPr>
            <a:r>
              <a:rPr lang="pl-PL"/>
              <a:t>Pandora – manually tagging atributes (2000s)</a:t>
            </a:r>
          </a:p>
          <a:p>
            <a:pPr marL="457200" indent="-457200">
              <a:buFont typeface="+mj-lt"/>
              <a:buAutoNum type="arabicPeriod"/>
            </a:pPr>
            <a:r>
              <a:rPr lang="pl-PL"/>
              <a:t>The Echo Nest – algorithm to analyze the audio and textual content (2000s)</a:t>
            </a:r>
          </a:p>
          <a:p>
            <a:pPr marL="457200" indent="-457200">
              <a:buFont typeface="+mj-lt"/>
              <a:buAutoNum type="arabicPeriod"/>
            </a:pPr>
            <a:r>
              <a:rPr lang="pl-PL"/>
              <a:t>Last.FM – collaborative filtering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25833E6F-FAB5-4B22-8EF7-44462F30A8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99604" y="3561641"/>
            <a:ext cx="2457793" cy="647790"/>
          </a:xfrm>
          <a:prstGeom prst="rect">
            <a:avLst/>
          </a:prstGeom>
        </p:spPr>
      </p:pic>
      <p:pic>
        <p:nvPicPr>
          <p:cNvPr id="1026" name="Picture 2" descr="https://upload.wikimedia.org/wikipedia/commons/e/e8/Songza_Logo.jpg">
            <a:extLst>
              <a:ext uri="{FF2B5EF4-FFF2-40B4-BE49-F238E27FC236}">
                <a16:creationId xmlns:a16="http://schemas.microsoft.com/office/drawing/2014/main" id="{347B43AC-4354-42EF-8B69-C5C0787D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767" y="987484"/>
            <a:ext cx="1905465" cy="100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lifewire.com/thmb/wfwM2Rn9fVfQa2qgEKnbLy1TgC0=/768x0/filters:no_upscale():max_bytes(150000):strip_icc()/pandora-logo-5c59babb46e0fb0001be7a5c.png">
            <a:extLst>
              <a:ext uri="{FF2B5EF4-FFF2-40B4-BE49-F238E27FC236}">
                <a16:creationId xmlns:a16="http://schemas.microsoft.com/office/drawing/2014/main" id="{B2097D5F-A64C-4825-A16A-EA2742642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53" y="2025058"/>
            <a:ext cx="1817294" cy="121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ecure.last.fm/static/images/lastfm_logo_facebook.1b63d4451dcc.png">
            <a:extLst>
              <a:ext uri="{FF2B5EF4-FFF2-40B4-BE49-F238E27FC236}">
                <a16:creationId xmlns:a16="http://schemas.microsoft.com/office/drawing/2014/main" id="{E4BE0286-18EE-4B00-AE40-12A53D170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000" y="4689908"/>
            <a:ext cx="3015003" cy="158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243762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93230E3-1AE2-45F8-AD80-4DF2D0EA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Collaborative filtering</a:t>
            </a: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ttps://cdn-images-1.medium.com/max/800/1*oGub3-TXJSNvKz1GQtbJxQ.png">
            <a:extLst>
              <a:ext uri="{FF2B5EF4-FFF2-40B4-BE49-F238E27FC236}">
                <a16:creationId xmlns:a16="http://schemas.microsoft.com/office/drawing/2014/main" id="{2B7BF4F9-3563-4BBC-8A55-2A7F2B01F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561902"/>
            <a:ext cx="5369052" cy="34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s://cdn-images-1.medium.com/max/800/1*shZ8Pwo8_OqDw2Udjb12XA.png">
            <a:extLst>
              <a:ext uri="{FF2B5EF4-FFF2-40B4-BE49-F238E27FC236}">
                <a16:creationId xmlns:a16="http://schemas.microsoft.com/office/drawing/2014/main" id="{70611CC9-C13A-4439-96CF-542ADFB29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370" y="484632"/>
            <a:ext cx="4633031" cy="36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11156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36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9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10" name="Straight Connector 140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1" name="Rectangle 142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F268FDC-E0ED-4980-80D2-80DA949B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Natural language processing (nlp)</a:t>
            </a:r>
          </a:p>
        </p:txBody>
      </p:sp>
      <p:sp useBgFill="1">
        <p:nvSpPr>
          <p:cNvPr id="4112" name="Rectangle 144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ttps://cdn-images-1.medium.com/max/800/1*srOKaVeDN8i5uqEQepjPPw.png">
            <a:extLst>
              <a:ext uri="{FF2B5EF4-FFF2-40B4-BE49-F238E27FC236}">
                <a16:creationId xmlns:a16="http://schemas.microsoft.com/office/drawing/2014/main" id="{4817D401-F198-4724-940C-EFD0B5F1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225334"/>
            <a:ext cx="5369052" cy="2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13" name="Straight Connector 146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cdn-images-1.medium.com/max/800/0*NXVODvFr8yVL4_fv.">
            <a:extLst>
              <a:ext uri="{FF2B5EF4-FFF2-40B4-BE49-F238E27FC236}">
                <a16:creationId xmlns:a16="http://schemas.microsoft.com/office/drawing/2014/main" id="{7A3E6C46-D384-47B5-8E79-5B528367AC7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8610" y="484632"/>
            <a:ext cx="5220552" cy="36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14" name="Straight Connector 148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48022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CCA016B-D95D-4C0E-9C5B-6A05809DB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Raw audio models</a:t>
            </a: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https://cdn-images-1.medium.com/max/1000/1*F0YJ1c2tBbCIjP13llMqTg.png">
            <a:extLst>
              <a:ext uri="{FF2B5EF4-FFF2-40B4-BE49-F238E27FC236}">
                <a16:creationId xmlns:a16="http://schemas.microsoft.com/office/drawing/2014/main" id="{B08CD6B5-D8BD-4476-8679-9CCB40B71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312581"/>
            <a:ext cx="5369052" cy="194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https://cdn-images-1.medium.com/max/800/1*_EU2Q9hPaxtKyzt_KS85FA.png">
            <a:extLst>
              <a:ext uri="{FF2B5EF4-FFF2-40B4-BE49-F238E27FC236}">
                <a16:creationId xmlns:a16="http://schemas.microsoft.com/office/drawing/2014/main" id="{866DB4B7-D812-4898-B831-1EAE7A01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6910" y="484632"/>
            <a:ext cx="3223951" cy="36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063064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140">
            <a:extLst>
              <a:ext uri="{FF2B5EF4-FFF2-40B4-BE49-F238E27FC236}">
                <a16:creationId xmlns:a16="http://schemas.microsoft.com/office/drawing/2014/main" id="{3CAF01F4-43BC-4C8D-B3E7-889AD234B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5" name="Oval 5">
            <a:extLst>
              <a:ext uri="{FF2B5EF4-FFF2-40B4-BE49-F238E27FC236}">
                <a16:creationId xmlns:a16="http://schemas.microsoft.com/office/drawing/2014/main" id="{06CA1EFD-9858-44D0-91BA-87238CF94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56" name="Straight Connector 144">
            <a:extLst>
              <a:ext uri="{FF2B5EF4-FFF2-40B4-BE49-F238E27FC236}">
                <a16:creationId xmlns:a16="http://schemas.microsoft.com/office/drawing/2014/main" id="{D35323DC-C2C7-41A7-92D3-2AF72E7E9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57" name="Rectangle 146">
            <a:extLst>
              <a:ext uri="{FF2B5EF4-FFF2-40B4-BE49-F238E27FC236}">
                <a16:creationId xmlns:a16="http://schemas.microsoft.com/office/drawing/2014/main" id="{8075DF9C-FBFA-4852-9E97-463CCCDEE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8" name="Rectangle 148">
            <a:extLst>
              <a:ext uri="{FF2B5EF4-FFF2-40B4-BE49-F238E27FC236}">
                <a16:creationId xmlns:a16="http://schemas.microsoft.com/office/drawing/2014/main" id="{EE8C26B4-C16C-4C86-8146-C48FAC987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F6C1E53-F3D6-4552-BE1E-D5B67AC9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 dirty="0">
                <a:solidFill>
                  <a:srgbClr val="FFFFFF"/>
                </a:solidFill>
              </a:rPr>
              <a:t>Social networks</a:t>
            </a:r>
          </a:p>
        </p:txBody>
      </p:sp>
      <p:pic>
        <p:nvPicPr>
          <p:cNvPr id="6148" name="Picture 4" descr="https://pmcvariety.files.wordpress.com/2018/04/twitter-logo.jpg?w=1000">
            <a:extLst>
              <a:ext uri="{FF2B5EF4-FFF2-40B4-BE49-F238E27FC236}">
                <a16:creationId xmlns:a16="http://schemas.microsoft.com/office/drawing/2014/main" id="{F918A0BA-D7FE-48DA-983F-F51BC7C41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3157" y="1093139"/>
            <a:ext cx="3659111" cy="205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e.snmc.io/3.0/img/logo/sonemic-512.png">
            <a:extLst>
              <a:ext uri="{FF2B5EF4-FFF2-40B4-BE49-F238E27FC236}">
                <a16:creationId xmlns:a16="http://schemas.microsoft.com/office/drawing/2014/main" id="{5C0C846A-FB96-4E32-9671-DE73C89F6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5168" y="642381"/>
            <a:ext cx="2962066" cy="296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59" name="Straight Connector 150">
            <a:extLst>
              <a:ext uri="{FF2B5EF4-FFF2-40B4-BE49-F238E27FC236}">
                <a16:creationId xmlns:a16="http://schemas.microsoft.com/office/drawing/2014/main" id="{C7451CD4-E661-4A39-B545-79A6C6273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2" name="Picture 8" descr="https://marketingland.com/wp-content/ml-loads/2015/07/facebook-logo-2015-blue-1920.png">
            <a:extLst>
              <a:ext uri="{FF2B5EF4-FFF2-40B4-BE49-F238E27FC236}">
                <a16:creationId xmlns:a16="http://schemas.microsoft.com/office/drawing/2014/main" id="{AB5110E4-C244-4163-8057-8DD4A0FF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037" y="4041302"/>
            <a:ext cx="3648946" cy="20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s://secure.last.fm/static/images/lastfm_logo_facebook.1b63d4451dcc.png">
            <a:extLst>
              <a:ext uri="{FF2B5EF4-FFF2-40B4-BE49-F238E27FC236}">
                <a16:creationId xmlns:a16="http://schemas.microsoft.com/office/drawing/2014/main" id="{2EDC7C9B-0CE0-4B7A-91DC-B0F32B36B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4001" y="4107390"/>
            <a:ext cx="3657826" cy="192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014722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29E465-EE44-47A0-AE57-25AF58CE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Bibliography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1B0F2F4-B6D8-4F64-B338-8008315FD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>
                <a:hlinkClick r:id="rId2"/>
              </a:rPr>
              <a:t>https://nsynthsuper.withgoogle.com/</a:t>
            </a:r>
            <a:endParaRPr lang="pl-PL" dirty="0"/>
          </a:p>
          <a:p>
            <a:pPr lvl="1"/>
            <a:r>
              <a:rPr lang="en-GB" dirty="0">
                <a:hlinkClick r:id="rId3"/>
              </a:rPr>
              <a:t>https://futurism.com/the-worlds-first-album-composed-and-produced-by-an-ai-has-been-unveiled</a:t>
            </a:r>
            <a:endParaRPr lang="pl-PL" dirty="0"/>
          </a:p>
          <a:p>
            <a:pPr lvl="1"/>
            <a:r>
              <a:rPr lang="en-GB" dirty="0">
                <a:hlinkClick r:id="rId4"/>
              </a:rPr>
              <a:t>https://www.ampermusic.com/</a:t>
            </a:r>
            <a:endParaRPr lang="pl-PL" dirty="0"/>
          </a:p>
          <a:p>
            <a:pPr lvl="1"/>
            <a:r>
              <a:rPr lang="en-GB" dirty="0">
                <a:hlinkClick r:id="rId5"/>
              </a:rPr>
              <a:t>https://www.aiva.ai/</a:t>
            </a:r>
            <a:endParaRPr lang="pl-PL" dirty="0"/>
          </a:p>
          <a:p>
            <a:pPr lvl="1" fontAlgn="ctr"/>
            <a:r>
              <a:rPr lang="pl-PL" dirty="0">
                <a:hlinkClick r:id="rId6"/>
              </a:rPr>
              <a:t>https://futurism.com/a-new-ai-can-write-music-as-well-as-a-human-composer/</a:t>
            </a:r>
            <a:endParaRPr lang="pl-PL" dirty="0"/>
          </a:p>
          <a:p>
            <a:pPr lvl="1"/>
            <a:r>
              <a:rPr lang="en-GB" dirty="0">
                <a:hlinkClick r:id="rId7"/>
              </a:rPr>
              <a:t>https://www.theverge.com/2018/9/20/17883584/streaming-record-sales-music-industry-revenue</a:t>
            </a:r>
            <a:endParaRPr lang="pl-PL" dirty="0"/>
          </a:p>
          <a:p>
            <a:pPr lvl="1"/>
            <a:r>
              <a:rPr lang="en-GB" dirty="0">
                <a:hlinkClick r:id="rId8"/>
              </a:rPr>
              <a:t>https://www.theverge.com/2018/3/22/17152120/digital-downloads-cd-vinyl-riaa-2017-report</a:t>
            </a:r>
            <a:endParaRPr lang="pl-PL" dirty="0"/>
          </a:p>
          <a:p>
            <a:pPr lvl="1"/>
            <a:r>
              <a:rPr lang="en-GB" dirty="0">
                <a:hlinkClick r:id="rId9"/>
              </a:rPr>
              <a:t>https://medium.com/s/story/spotifys-discover-weekly-how-machine-learning-finds-your-new-music-19a41ab76efe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4610301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niebo, osoba, trzymający&#10;&#10;Opis wygenerowany automatycznie">
            <a:extLst>
              <a:ext uri="{FF2B5EF4-FFF2-40B4-BE49-F238E27FC236}">
                <a16:creationId xmlns:a16="http://schemas.microsoft.com/office/drawing/2014/main" id="{7793DEE2-EA20-4151-91DA-4C64654BD0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/>
          </a:blip>
          <a:srcRect l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97A3E1A6-DB82-44F3-B261-A77C4E7E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attention!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407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754E77-7AD3-4BB2-BDB9-2F4A88AB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hardware</a:t>
            </a:r>
            <a:endParaRPr lang="en-GB">
              <a:solidFill>
                <a:srgbClr val="FFFFFF"/>
              </a:solidFill>
            </a:endParaRPr>
          </a:p>
        </p:txBody>
      </p:sp>
      <p:graphicFrame>
        <p:nvGraphicFramePr>
          <p:cNvPr id="9" name="Symbol zastępczy zawartości 5">
            <a:extLst>
              <a:ext uri="{FF2B5EF4-FFF2-40B4-BE49-F238E27FC236}">
                <a16:creationId xmlns:a16="http://schemas.microsoft.com/office/drawing/2014/main" id="{DEFB5B43-334C-4C8C-9D45-AE34F7148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9702659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696839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A85F7B3-F4E6-4FBF-B74E-43CAB468F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2C63BBB-396F-4E08-B138-04B4EC55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480940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Synthesizers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3741D5B-1709-4CDB-963A-CC3C74941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475488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https://www.storedj.com.au/Images/ProductImages/MOO-SUBSEQ37.jpg">
            <a:extLst>
              <a:ext uri="{FF2B5EF4-FFF2-40B4-BE49-F238E27FC236}">
                <a16:creationId xmlns:a16="http://schemas.microsoft.com/office/drawing/2014/main" id="{19A3E71E-A0F3-416F-A58D-D9194C05C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1" r="-2" b="9610"/>
          <a:stretch/>
        </p:blipFill>
        <p:spPr bwMode="auto">
          <a:xfrm>
            <a:off x="6092952" y="1221679"/>
            <a:ext cx="5458968" cy="441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61682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2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2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26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FA6402E-76A6-4320-BBAA-F8DD7A99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Electric instruments</a:t>
            </a:r>
          </a:p>
        </p:txBody>
      </p:sp>
      <p:cxnSp>
        <p:nvCxnSpPr>
          <p:cNvPr id="75" name="Straight Connector 28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ttp://ashleyentertainmentcorp.com/wp-content/uploads/2013/08/AIL-278-front.jpg">
            <a:extLst>
              <a:ext uri="{FF2B5EF4-FFF2-40B4-BE49-F238E27FC236}">
                <a16:creationId xmlns:a16="http://schemas.microsoft.com/office/drawing/2014/main" id="{6D238525-B5D6-4588-98D9-7835E5A15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984" y="2239767"/>
            <a:ext cx="6896936" cy="237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84841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11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13">
            <a:extLst>
              <a:ext uri="{FF2B5EF4-FFF2-40B4-BE49-F238E27FC236}">
                <a16:creationId xmlns:a16="http://schemas.microsoft.com/office/drawing/2014/main" id="{2A85F7B3-F4E6-4FBF-B74E-43CAB468F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D539F2E-BB8B-497A-8127-8DFDA005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480940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Samplers</a:t>
            </a:r>
          </a:p>
        </p:txBody>
      </p:sp>
      <p:cxnSp>
        <p:nvCxnSpPr>
          <p:cNvPr id="76" name="Straight Connector 15">
            <a:extLst>
              <a:ext uri="{FF2B5EF4-FFF2-40B4-BE49-F238E27FC236}">
                <a16:creationId xmlns:a16="http://schemas.microsoft.com/office/drawing/2014/main" id="{73741D5B-1709-4CDB-963A-CC3C74941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475488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https://mixmag.net/assets/uploads/images/_facebook/bestsamplers1.jpg">
            <a:extLst>
              <a:ext uri="{FF2B5EF4-FFF2-40B4-BE49-F238E27FC236}">
                <a16:creationId xmlns:a16="http://schemas.microsoft.com/office/drawing/2014/main" id="{A1DE07FD-7E58-4B0B-B336-0F6EE1B0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2952" y="1996509"/>
            <a:ext cx="5458968" cy="286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43977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A85F7B3-F4E6-4FBF-B74E-43CAB468F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D5C4383-B154-4E37-B066-FD04D017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480940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DJ Consoles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741D5B-1709-4CDB-963A-CC3C74941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475488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8" descr="https://cdn.shopify.com/s/files/1/1210/0570/products/Nexus_DJ_Console_1024x1024.jpg?v=1471973131">
            <a:extLst>
              <a:ext uri="{FF2B5EF4-FFF2-40B4-BE49-F238E27FC236}">
                <a16:creationId xmlns:a16="http://schemas.microsoft.com/office/drawing/2014/main" id="{F42E7364-3958-40A7-A0E2-8E1F7AFE2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2952" y="2221691"/>
            <a:ext cx="5458968" cy="241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34027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AB832D16-7558-4209-B5E6-60CFB7383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Oval 5">
            <a:extLst>
              <a:ext uri="{FF2B5EF4-FFF2-40B4-BE49-F238E27FC236}">
                <a16:creationId xmlns:a16="http://schemas.microsoft.com/office/drawing/2014/main" id="{0B201792-59B9-4FE8-9B2A-7F7A5AED0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61931C1-E9DE-4D66-831E-9ABDF157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FA4CECB3-C22E-4C8B-BAF3-FF4CF5B40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267D0C5-73F7-42FF-B095-8F1E57AD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C3B8B4A-F832-4D8C-A503-0077CC17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185917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>
                <a:solidFill>
                  <a:srgbClr val="FFFFFF"/>
                </a:solidFill>
              </a:rPr>
              <a:t>software</a:t>
            </a:r>
          </a:p>
        </p:txBody>
      </p:sp>
      <p:pic>
        <p:nvPicPr>
          <p:cNvPr id="8196" name="Picture 4" descr="https://www.image-line.com/innovaeditor/assets/FLStudio20_MasterIcon.png">
            <a:extLst>
              <a:ext uri="{FF2B5EF4-FFF2-40B4-BE49-F238E27FC236}">
                <a16:creationId xmlns:a16="http://schemas.microsoft.com/office/drawing/2014/main" id="{8B4B50BB-1DAC-4D31-ACE5-D1EA7DE6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0529" y="640080"/>
            <a:ext cx="2964367" cy="296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8E17E5BA-9A68-4F5E-8C0E-C94E4402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14C73F2-6925-4D25-B019-A2AAF3B3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6037730" y="2302274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https://www.logosvgpng.com/wp-content/uploads/2018/02/ableton-logo-vector.png">
            <a:extLst>
              <a:ext uri="{FF2B5EF4-FFF2-40B4-BE49-F238E27FC236}">
                <a16:creationId xmlns:a16="http://schemas.microsoft.com/office/drawing/2014/main" id="{58E4367C-BA8F-4375-A362-47718733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4428" y="3926180"/>
            <a:ext cx="3424164" cy="228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F24C92C-BD4D-4E7A-A2A2-38D6CE2C9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https://cdn.freebiesupply.com/logos/large/2x/virtual-dj-2-logo-png-transparent.png">
            <a:extLst>
              <a:ext uri="{FF2B5EF4-FFF2-40B4-BE49-F238E27FC236}">
                <a16:creationId xmlns:a16="http://schemas.microsoft.com/office/drawing/2014/main" id="{D4DEEED7-F7EC-4E80-A583-1D7CECA5C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4001" y="1590849"/>
            <a:ext cx="3644400" cy="367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6059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8" name="Rectangle 72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4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250" name="Straight Connector 76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51" name="Rectangle 7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https://cdn11.bigcommerce.com/s-4jt3dx4b/images/stencil/original/products/2793/6202/il_fl12prod__12540.1455231528.jpg?c=2">
            <a:extLst>
              <a:ext uri="{FF2B5EF4-FFF2-40B4-BE49-F238E27FC236}">
                <a16:creationId xmlns:a16="http://schemas.microsoft.com/office/drawing/2014/main" id="{CF2C8765-79B1-4122-B12C-E7C68098DE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975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52" name="Rectangle 8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8F2D98-641C-42EA-85D1-45FBD504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349" y="3429000"/>
            <a:ext cx="7501651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 studio User interface</a:t>
            </a:r>
          </a:p>
        </p:txBody>
      </p:sp>
      <p:cxnSp>
        <p:nvCxnSpPr>
          <p:cNvPr id="9253" name="Straight Connector 8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58DF7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844201"/>
      </p:ext>
    </p:extLst>
  </p:cSld>
  <p:clrMapOvr>
    <a:masterClrMapping/>
  </p:clrMapOvr>
  <p:transition spd="slow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307</Words>
  <Application>Microsoft Office PowerPoint</Application>
  <PresentationFormat>Panoramiczny</PresentationFormat>
  <Paragraphs>70</Paragraphs>
  <Slides>27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27</vt:i4>
      </vt:variant>
    </vt:vector>
  </HeadingPairs>
  <TitlesOfParts>
    <vt:vector size="32" baseType="lpstr">
      <vt:lpstr>Calibri</vt:lpstr>
      <vt:lpstr>Tw Cen MT</vt:lpstr>
      <vt:lpstr>Tw Cen MT Condensed</vt:lpstr>
      <vt:lpstr>Wingdings 3</vt:lpstr>
      <vt:lpstr>Integralny</vt:lpstr>
      <vt:lpstr>Technology in music industry</vt:lpstr>
      <vt:lpstr>Agenda</vt:lpstr>
      <vt:lpstr>hardware</vt:lpstr>
      <vt:lpstr>Synthesizers</vt:lpstr>
      <vt:lpstr>Electric instruments</vt:lpstr>
      <vt:lpstr>Samplers</vt:lpstr>
      <vt:lpstr>DJ Consoles</vt:lpstr>
      <vt:lpstr>software</vt:lpstr>
      <vt:lpstr>FL studio User interface</vt:lpstr>
      <vt:lpstr>Virtualdj user interface</vt:lpstr>
      <vt:lpstr>New technologies</vt:lpstr>
      <vt:lpstr>Project Magenta</vt:lpstr>
      <vt:lpstr>Google Nsynth Super</vt:lpstr>
      <vt:lpstr>Amper AI</vt:lpstr>
      <vt:lpstr>AIVA </vt:lpstr>
      <vt:lpstr>Streaming vs. Buying</vt:lpstr>
      <vt:lpstr>Streaming services &amp; online music shops</vt:lpstr>
      <vt:lpstr>Streaming growth</vt:lpstr>
      <vt:lpstr>Fun fact: vinyl growth</vt:lpstr>
      <vt:lpstr>Recommendation systems on spotify</vt:lpstr>
      <vt:lpstr>Recommendation systems</vt:lpstr>
      <vt:lpstr>Collaborative filtering</vt:lpstr>
      <vt:lpstr>Natural language processing (nlp)</vt:lpstr>
      <vt:lpstr>Raw audio models</vt:lpstr>
      <vt:lpstr>Social networks</vt:lpstr>
      <vt:lpstr>Bibliography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music industry</dc:title>
  <dc:creator>Kacper Borucki</dc:creator>
  <cp:lastModifiedBy>Kacper Borucki</cp:lastModifiedBy>
  <cp:revision>1</cp:revision>
  <dcterms:created xsi:type="dcterms:W3CDTF">2019-05-18T17:12:07Z</dcterms:created>
  <dcterms:modified xsi:type="dcterms:W3CDTF">2019-05-22T15:47:20Z</dcterms:modified>
</cp:coreProperties>
</file>